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8" r:id="rId2"/>
    <p:sldId id="285" r:id="rId3"/>
    <p:sldId id="310" r:id="rId4"/>
    <p:sldId id="287" r:id="rId5"/>
    <p:sldId id="288" r:id="rId6"/>
    <p:sldId id="312" r:id="rId7"/>
    <p:sldId id="308" r:id="rId8"/>
    <p:sldId id="306" r:id="rId9"/>
    <p:sldId id="309" r:id="rId10"/>
    <p:sldId id="314" r:id="rId11"/>
    <p:sldId id="313" r:id="rId12"/>
    <p:sldId id="289" r:id="rId13"/>
    <p:sldId id="315" r:id="rId14"/>
    <p:sldId id="307" r:id="rId15"/>
    <p:sldId id="311"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D54530A-1F01-45C5-B222-7A5F934B2A5D}" v="52" dt="2024-07-31T13:10:55.27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2562" autoAdjust="0"/>
  </p:normalViewPr>
  <p:slideViewPr>
    <p:cSldViewPr snapToGrid="0">
      <p:cViewPr varScale="1">
        <p:scale>
          <a:sx n="62" d="100"/>
          <a:sy n="62" d="100"/>
        </p:scale>
        <p:origin x="736" y="36"/>
      </p:cViewPr>
      <p:guideLst/>
    </p:cSldViewPr>
  </p:slideViewPr>
  <p:notesTextViewPr>
    <p:cViewPr>
      <p:scale>
        <a:sx n="1" d="1"/>
        <a:sy n="1" d="1"/>
      </p:scale>
      <p:origin x="0" y="0"/>
    </p:cViewPr>
  </p:notesTextViewPr>
  <p:sorterViewPr>
    <p:cViewPr>
      <p:scale>
        <a:sx n="125" d="100"/>
        <a:sy n="125" d="100"/>
      </p:scale>
      <p:origin x="0" y="-2050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na Willis" userId="019f3fac-383e-41b8-9def-66e3a089f222" providerId="ADAL" clId="{500FAB3A-D5D7-47E9-BF3B-002AE52E3A7D}"/>
    <pc:docChg chg="undo custSel delSld modSld sldOrd">
      <pc:chgData name="Anna Willis" userId="019f3fac-383e-41b8-9def-66e3a089f222" providerId="ADAL" clId="{500FAB3A-D5D7-47E9-BF3B-002AE52E3A7D}" dt="2024-06-05T08:13:47.290" v="515" actId="20577"/>
      <pc:docMkLst>
        <pc:docMk/>
      </pc:docMkLst>
      <pc:sldChg chg="addSp delSp modSp mod">
        <pc:chgData name="Anna Willis" userId="019f3fac-383e-41b8-9def-66e3a089f222" providerId="ADAL" clId="{500FAB3A-D5D7-47E9-BF3B-002AE52E3A7D}" dt="2024-06-04T14:31:17.884" v="114" actId="1076"/>
        <pc:sldMkLst>
          <pc:docMk/>
          <pc:sldMk cId="1666472793" sldId="287"/>
        </pc:sldMkLst>
        <pc:spChg chg="mod">
          <ac:chgData name="Anna Willis" userId="019f3fac-383e-41b8-9def-66e3a089f222" providerId="ADAL" clId="{500FAB3A-D5D7-47E9-BF3B-002AE52E3A7D}" dt="2024-06-04T14:18:06.326" v="2" actId="20577"/>
          <ac:spMkLst>
            <pc:docMk/>
            <pc:sldMk cId="1666472793" sldId="287"/>
            <ac:spMk id="2" creationId="{160F00F3-1953-68C6-47F8-FA3DB2268DE7}"/>
          </ac:spMkLst>
        </pc:spChg>
        <pc:spChg chg="mod">
          <ac:chgData name="Anna Willis" userId="019f3fac-383e-41b8-9def-66e3a089f222" providerId="ADAL" clId="{500FAB3A-D5D7-47E9-BF3B-002AE52E3A7D}" dt="2024-06-04T14:24:14.932" v="111" actId="20577"/>
          <ac:spMkLst>
            <pc:docMk/>
            <pc:sldMk cId="1666472793" sldId="287"/>
            <ac:spMk id="5" creationId="{5C6DD148-3F15-A4AE-C755-D11D1F84B025}"/>
          </ac:spMkLst>
        </pc:spChg>
        <pc:picChg chg="add mod">
          <ac:chgData name="Anna Willis" userId="019f3fac-383e-41b8-9def-66e3a089f222" providerId="ADAL" clId="{500FAB3A-D5D7-47E9-BF3B-002AE52E3A7D}" dt="2024-06-04T14:23:38.253" v="16" actId="14100"/>
          <ac:picMkLst>
            <pc:docMk/>
            <pc:sldMk cId="1666472793" sldId="287"/>
            <ac:picMk id="4" creationId="{7BAC0D64-BEDC-36ED-D96E-432FF6EA8A28}"/>
          </ac:picMkLst>
        </pc:picChg>
        <pc:picChg chg="del">
          <ac:chgData name="Anna Willis" userId="019f3fac-383e-41b8-9def-66e3a089f222" providerId="ADAL" clId="{500FAB3A-D5D7-47E9-BF3B-002AE52E3A7D}" dt="2024-06-04T14:23:12.416" v="11" actId="478"/>
          <ac:picMkLst>
            <pc:docMk/>
            <pc:sldMk cId="1666472793" sldId="287"/>
            <ac:picMk id="7" creationId="{E83B1DEA-9891-596B-B544-0175813799CF}"/>
          </ac:picMkLst>
        </pc:picChg>
        <pc:picChg chg="add mod">
          <ac:chgData name="Anna Willis" userId="019f3fac-383e-41b8-9def-66e3a089f222" providerId="ADAL" clId="{500FAB3A-D5D7-47E9-BF3B-002AE52E3A7D}" dt="2024-06-04T14:31:17.884" v="114" actId="1076"/>
          <ac:picMkLst>
            <pc:docMk/>
            <pc:sldMk cId="1666472793" sldId="287"/>
            <ac:picMk id="8" creationId="{EEF6449C-6230-FB34-E02A-57ACC313FBBA}"/>
          </ac:picMkLst>
        </pc:picChg>
      </pc:sldChg>
      <pc:sldChg chg="modSp mod">
        <pc:chgData name="Anna Willis" userId="019f3fac-383e-41b8-9def-66e3a089f222" providerId="ADAL" clId="{500FAB3A-D5D7-47E9-BF3B-002AE52E3A7D}" dt="2024-06-04T14:35:33.459" v="122" actId="20577"/>
        <pc:sldMkLst>
          <pc:docMk/>
          <pc:sldMk cId="1819061745" sldId="288"/>
        </pc:sldMkLst>
        <pc:spChg chg="mod">
          <ac:chgData name="Anna Willis" userId="019f3fac-383e-41b8-9def-66e3a089f222" providerId="ADAL" clId="{500FAB3A-D5D7-47E9-BF3B-002AE52E3A7D}" dt="2024-06-04T14:35:33.459" v="122" actId="20577"/>
          <ac:spMkLst>
            <pc:docMk/>
            <pc:sldMk cId="1819061745" sldId="288"/>
            <ac:spMk id="2" creationId="{3E4D7D8F-4F6B-9FDB-F023-58F564F488DD}"/>
          </ac:spMkLst>
        </pc:spChg>
        <pc:spChg chg="mod">
          <ac:chgData name="Anna Willis" userId="019f3fac-383e-41b8-9def-66e3a089f222" providerId="ADAL" clId="{500FAB3A-D5D7-47E9-BF3B-002AE52E3A7D}" dt="2024-06-04T14:35:24.809" v="118" actId="20577"/>
          <ac:spMkLst>
            <pc:docMk/>
            <pc:sldMk cId="1819061745" sldId="288"/>
            <ac:spMk id="6" creationId="{03C0E81E-7D88-AE20-4DB5-CBC5FD9670B6}"/>
          </ac:spMkLst>
        </pc:spChg>
        <pc:picChg chg="mod">
          <ac:chgData name="Anna Willis" userId="019f3fac-383e-41b8-9def-66e3a089f222" providerId="ADAL" clId="{500FAB3A-D5D7-47E9-BF3B-002AE52E3A7D}" dt="2024-06-04T14:32:49.913" v="115" actId="1076"/>
          <ac:picMkLst>
            <pc:docMk/>
            <pc:sldMk cId="1819061745" sldId="288"/>
            <ac:picMk id="5" creationId="{83C80E0C-8C63-73E9-F98D-82CEBAFDF6F8}"/>
          </ac:picMkLst>
        </pc:picChg>
      </pc:sldChg>
      <pc:sldChg chg="addSp delSp modSp mod">
        <pc:chgData name="Anna Willis" userId="019f3fac-383e-41b8-9def-66e3a089f222" providerId="ADAL" clId="{500FAB3A-D5D7-47E9-BF3B-002AE52E3A7D}" dt="2024-06-04T15:43:42.541" v="223" actId="20577"/>
        <pc:sldMkLst>
          <pc:docMk/>
          <pc:sldMk cId="2495394845" sldId="289"/>
        </pc:sldMkLst>
        <pc:spChg chg="mod">
          <ac:chgData name="Anna Willis" userId="019f3fac-383e-41b8-9def-66e3a089f222" providerId="ADAL" clId="{500FAB3A-D5D7-47E9-BF3B-002AE52E3A7D}" dt="2024-06-04T14:42:05.045" v="126" actId="20577"/>
          <ac:spMkLst>
            <pc:docMk/>
            <pc:sldMk cId="2495394845" sldId="289"/>
            <ac:spMk id="2" creationId="{24351AE5-9AC5-F510-7B90-0573A98E7744}"/>
          </ac:spMkLst>
        </pc:spChg>
        <pc:spChg chg="add del mod">
          <ac:chgData name="Anna Willis" userId="019f3fac-383e-41b8-9def-66e3a089f222" providerId="ADAL" clId="{500FAB3A-D5D7-47E9-BF3B-002AE52E3A7D}" dt="2024-06-04T14:58:33.013" v="129"/>
          <ac:spMkLst>
            <pc:docMk/>
            <pc:sldMk cId="2495394845" sldId="289"/>
            <ac:spMk id="4" creationId="{BD60DC83-0448-C055-7921-7668F6BD3A06}"/>
          </ac:spMkLst>
        </pc:spChg>
        <pc:spChg chg="mod">
          <ac:chgData name="Anna Willis" userId="019f3fac-383e-41b8-9def-66e3a089f222" providerId="ADAL" clId="{500FAB3A-D5D7-47E9-BF3B-002AE52E3A7D}" dt="2024-06-04T15:43:42.541" v="223" actId="20577"/>
          <ac:spMkLst>
            <pc:docMk/>
            <pc:sldMk cId="2495394845" sldId="289"/>
            <ac:spMk id="6" creationId="{0BC68C85-2684-BF07-7BE5-434A857C3394}"/>
          </ac:spMkLst>
        </pc:spChg>
        <pc:picChg chg="del mod">
          <ac:chgData name="Anna Willis" userId="019f3fac-383e-41b8-9def-66e3a089f222" providerId="ADAL" clId="{500FAB3A-D5D7-47E9-BF3B-002AE52E3A7D}" dt="2024-06-04T14:58:29.935" v="128" actId="478"/>
          <ac:picMkLst>
            <pc:docMk/>
            <pc:sldMk cId="2495394845" sldId="289"/>
            <ac:picMk id="5" creationId="{0A5C2D65-7574-0FAA-BADE-184C0E7C8951}"/>
          </ac:picMkLst>
        </pc:picChg>
        <pc:picChg chg="add mod">
          <ac:chgData name="Anna Willis" userId="019f3fac-383e-41b8-9def-66e3a089f222" providerId="ADAL" clId="{500FAB3A-D5D7-47E9-BF3B-002AE52E3A7D}" dt="2024-06-04T15:43:27.354" v="167" actId="1076"/>
          <ac:picMkLst>
            <pc:docMk/>
            <pc:sldMk cId="2495394845" sldId="289"/>
            <ac:picMk id="8" creationId="{EA2D465D-C7C9-D9FE-FF1D-8D7C51440BDA}"/>
          </ac:picMkLst>
        </pc:picChg>
        <pc:picChg chg="add mod">
          <ac:chgData name="Anna Willis" userId="019f3fac-383e-41b8-9def-66e3a089f222" providerId="ADAL" clId="{500FAB3A-D5D7-47E9-BF3B-002AE52E3A7D}" dt="2024-06-04T15:43:25.807" v="166" actId="1076"/>
          <ac:picMkLst>
            <pc:docMk/>
            <pc:sldMk cId="2495394845" sldId="289"/>
            <ac:picMk id="10" creationId="{BA0B610C-05A8-C806-B505-CE798D34FBA0}"/>
          </ac:picMkLst>
        </pc:picChg>
      </pc:sldChg>
      <pc:sldChg chg="addSp delSp modSp mod">
        <pc:chgData name="Anna Willis" userId="019f3fac-383e-41b8-9def-66e3a089f222" providerId="ADAL" clId="{500FAB3A-D5D7-47E9-BF3B-002AE52E3A7D}" dt="2024-06-04T15:47:05.502" v="514" actId="20577"/>
        <pc:sldMkLst>
          <pc:docMk/>
          <pc:sldMk cId="2287675805" sldId="294"/>
        </pc:sldMkLst>
        <pc:spChg chg="mod">
          <ac:chgData name="Anna Willis" userId="019f3fac-383e-41b8-9def-66e3a089f222" providerId="ADAL" clId="{500FAB3A-D5D7-47E9-BF3B-002AE52E3A7D}" dt="2024-06-04T15:46:52.501" v="449" actId="20577"/>
          <ac:spMkLst>
            <pc:docMk/>
            <pc:sldMk cId="2287675805" sldId="294"/>
            <ac:spMk id="2" creationId="{7F31F034-560D-3524-5DEC-451256EC8F3F}"/>
          </ac:spMkLst>
        </pc:spChg>
        <pc:spChg chg="mod">
          <ac:chgData name="Anna Willis" userId="019f3fac-383e-41b8-9def-66e3a089f222" providerId="ADAL" clId="{500FAB3A-D5D7-47E9-BF3B-002AE52E3A7D}" dt="2024-06-04T15:47:05.502" v="514" actId="20577"/>
          <ac:spMkLst>
            <pc:docMk/>
            <pc:sldMk cId="2287675805" sldId="294"/>
            <ac:spMk id="6" creationId="{E153E903-DD6A-AA85-5845-85D629BF2F80}"/>
          </ac:spMkLst>
        </pc:spChg>
        <pc:picChg chg="add mod">
          <ac:chgData name="Anna Willis" userId="019f3fac-383e-41b8-9def-66e3a089f222" providerId="ADAL" clId="{500FAB3A-D5D7-47E9-BF3B-002AE52E3A7D}" dt="2024-06-04T15:46:09.933" v="436" actId="1076"/>
          <ac:picMkLst>
            <pc:docMk/>
            <pc:sldMk cId="2287675805" sldId="294"/>
            <ac:picMk id="4" creationId="{5C2B3CF1-E33B-1195-DF60-D217429107DC}"/>
          </ac:picMkLst>
        </pc:picChg>
        <pc:picChg chg="del mod">
          <ac:chgData name="Anna Willis" userId="019f3fac-383e-41b8-9def-66e3a089f222" providerId="ADAL" clId="{500FAB3A-D5D7-47E9-BF3B-002AE52E3A7D}" dt="2024-06-04T15:45:28.318" v="333" actId="478"/>
          <ac:picMkLst>
            <pc:docMk/>
            <pc:sldMk cId="2287675805" sldId="294"/>
            <ac:picMk id="5" creationId="{A3EC0CBD-0538-7D2D-4237-79CF1BDE78C9}"/>
          </ac:picMkLst>
        </pc:picChg>
        <pc:picChg chg="del mod">
          <ac:chgData name="Anna Willis" userId="019f3fac-383e-41b8-9def-66e3a089f222" providerId="ADAL" clId="{500FAB3A-D5D7-47E9-BF3B-002AE52E3A7D}" dt="2024-06-04T15:45:27.311" v="332" actId="478"/>
          <ac:picMkLst>
            <pc:docMk/>
            <pc:sldMk cId="2287675805" sldId="294"/>
            <ac:picMk id="8" creationId="{BCC446FF-74D0-3C4D-51FF-80CFE7037393}"/>
          </ac:picMkLst>
        </pc:picChg>
      </pc:sldChg>
      <pc:sldChg chg="del ord">
        <pc:chgData name="Anna Willis" userId="019f3fac-383e-41b8-9def-66e3a089f222" providerId="ADAL" clId="{500FAB3A-D5D7-47E9-BF3B-002AE52E3A7D}" dt="2024-06-04T15:46:44.868" v="445" actId="47"/>
        <pc:sldMkLst>
          <pc:docMk/>
          <pc:sldMk cId="570787614" sldId="295"/>
        </pc:sldMkLst>
      </pc:sldChg>
      <pc:sldChg chg="modSp mod">
        <pc:chgData name="Anna Willis" userId="019f3fac-383e-41b8-9def-66e3a089f222" providerId="ADAL" clId="{500FAB3A-D5D7-47E9-BF3B-002AE52E3A7D}" dt="2024-06-05T08:13:47.290" v="515" actId="20577"/>
        <pc:sldMkLst>
          <pc:docMk/>
          <pc:sldMk cId="3689798343" sldId="301"/>
        </pc:sldMkLst>
        <pc:spChg chg="mod">
          <ac:chgData name="Anna Willis" userId="019f3fac-383e-41b8-9def-66e3a089f222" providerId="ADAL" clId="{500FAB3A-D5D7-47E9-BF3B-002AE52E3A7D}" dt="2024-06-05T08:13:47.290" v="515" actId="20577"/>
          <ac:spMkLst>
            <pc:docMk/>
            <pc:sldMk cId="3689798343" sldId="301"/>
            <ac:spMk id="2" creationId="{27D1464E-675A-1DC8-7A4D-2CE2690913DF}"/>
          </ac:spMkLst>
        </pc:spChg>
      </pc:sldChg>
      <pc:sldChg chg="addSp modSp mod">
        <pc:chgData name="Anna Willis" userId="019f3fac-383e-41b8-9def-66e3a089f222" providerId="ADAL" clId="{500FAB3A-D5D7-47E9-BF3B-002AE52E3A7D}" dt="2024-06-04T15:46:42.320" v="444" actId="1076"/>
        <pc:sldMkLst>
          <pc:docMk/>
          <pc:sldMk cId="94882006" sldId="309"/>
        </pc:sldMkLst>
        <pc:spChg chg="add mod">
          <ac:chgData name="Anna Willis" userId="019f3fac-383e-41b8-9def-66e3a089f222" providerId="ADAL" clId="{500FAB3A-D5D7-47E9-BF3B-002AE52E3A7D}" dt="2024-06-04T15:46:35.283" v="440" actId="1076"/>
          <ac:spMkLst>
            <pc:docMk/>
            <pc:sldMk cId="94882006" sldId="309"/>
            <ac:spMk id="5" creationId="{33B2CA04-EEB0-2DE5-0B45-52DF989732B3}"/>
          </ac:spMkLst>
        </pc:spChg>
        <pc:picChg chg="add mod">
          <ac:chgData name="Anna Willis" userId="019f3fac-383e-41b8-9def-66e3a089f222" providerId="ADAL" clId="{500FAB3A-D5D7-47E9-BF3B-002AE52E3A7D}" dt="2024-06-04T15:46:42.320" v="444" actId="1076"/>
          <ac:picMkLst>
            <pc:docMk/>
            <pc:sldMk cId="94882006" sldId="309"/>
            <ac:picMk id="6" creationId="{CE48A611-9599-233C-26AE-B63F55103819}"/>
          </ac:picMkLst>
        </pc:picChg>
      </pc:sldChg>
    </pc:docChg>
  </pc:docChgLst>
  <pc:docChgLst>
    <pc:chgData name="Anna Willis" userId="019f3fac-383e-41b8-9def-66e3a089f222" providerId="ADAL" clId="{6134334D-6F9E-4944-B67E-D9DBC8936F5A}"/>
    <pc:docChg chg="undo custSel addSld delSld modSld sldOrd">
      <pc:chgData name="Anna Willis" userId="019f3fac-383e-41b8-9def-66e3a089f222" providerId="ADAL" clId="{6134334D-6F9E-4944-B67E-D9DBC8936F5A}" dt="2024-05-15T08:53:40.286" v="2229" actId="1076"/>
      <pc:docMkLst>
        <pc:docMk/>
      </pc:docMkLst>
      <pc:sldChg chg="del">
        <pc:chgData name="Anna Willis" userId="019f3fac-383e-41b8-9def-66e3a089f222" providerId="ADAL" clId="{6134334D-6F9E-4944-B67E-D9DBC8936F5A}" dt="2024-04-25T15:29:13.018" v="0" actId="47"/>
        <pc:sldMkLst>
          <pc:docMk/>
          <pc:sldMk cId="3812838963" sldId="256"/>
        </pc:sldMkLst>
      </pc:sldChg>
      <pc:sldChg chg="del">
        <pc:chgData name="Anna Willis" userId="019f3fac-383e-41b8-9def-66e3a089f222" providerId="ADAL" clId="{6134334D-6F9E-4944-B67E-D9DBC8936F5A}" dt="2024-05-08T14:25:09.540" v="6" actId="47"/>
        <pc:sldMkLst>
          <pc:docMk/>
          <pc:sldMk cId="1338906554" sldId="259"/>
        </pc:sldMkLst>
      </pc:sldChg>
      <pc:sldChg chg="del">
        <pc:chgData name="Anna Willis" userId="019f3fac-383e-41b8-9def-66e3a089f222" providerId="ADAL" clId="{6134334D-6F9E-4944-B67E-D9DBC8936F5A}" dt="2024-04-25T15:29:20.809" v="1" actId="47"/>
        <pc:sldMkLst>
          <pc:docMk/>
          <pc:sldMk cId="2428309209" sldId="262"/>
        </pc:sldMkLst>
      </pc:sldChg>
      <pc:sldChg chg="del">
        <pc:chgData name="Anna Willis" userId="019f3fac-383e-41b8-9def-66e3a089f222" providerId="ADAL" clId="{6134334D-6F9E-4944-B67E-D9DBC8936F5A}" dt="2024-04-25T15:29:13.018" v="0" actId="47"/>
        <pc:sldMkLst>
          <pc:docMk/>
          <pc:sldMk cId="1446704145" sldId="267"/>
        </pc:sldMkLst>
      </pc:sldChg>
      <pc:sldChg chg="del">
        <pc:chgData name="Anna Willis" userId="019f3fac-383e-41b8-9def-66e3a089f222" providerId="ADAL" clId="{6134334D-6F9E-4944-B67E-D9DBC8936F5A}" dt="2024-04-25T15:29:20.809" v="1" actId="47"/>
        <pc:sldMkLst>
          <pc:docMk/>
          <pc:sldMk cId="3689950002" sldId="270"/>
        </pc:sldMkLst>
      </pc:sldChg>
      <pc:sldChg chg="del">
        <pc:chgData name="Anna Willis" userId="019f3fac-383e-41b8-9def-66e3a089f222" providerId="ADAL" clId="{6134334D-6F9E-4944-B67E-D9DBC8936F5A}" dt="2024-04-25T15:29:20.809" v="1" actId="47"/>
        <pc:sldMkLst>
          <pc:docMk/>
          <pc:sldMk cId="3152059419" sldId="271"/>
        </pc:sldMkLst>
      </pc:sldChg>
      <pc:sldChg chg="del">
        <pc:chgData name="Anna Willis" userId="019f3fac-383e-41b8-9def-66e3a089f222" providerId="ADAL" clId="{6134334D-6F9E-4944-B67E-D9DBC8936F5A}" dt="2024-04-25T15:29:20.809" v="1" actId="47"/>
        <pc:sldMkLst>
          <pc:docMk/>
          <pc:sldMk cId="1457093937" sldId="272"/>
        </pc:sldMkLst>
      </pc:sldChg>
      <pc:sldChg chg="del">
        <pc:chgData name="Anna Willis" userId="019f3fac-383e-41b8-9def-66e3a089f222" providerId="ADAL" clId="{6134334D-6F9E-4944-B67E-D9DBC8936F5A}" dt="2024-04-25T15:29:13.018" v="0" actId="47"/>
        <pc:sldMkLst>
          <pc:docMk/>
          <pc:sldMk cId="288008606" sldId="273"/>
        </pc:sldMkLst>
      </pc:sldChg>
      <pc:sldChg chg="del">
        <pc:chgData name="Anna Willis" userId="019f3fac-383e-41b8-9def-66e3a089f222" providerId="ADAL" clId="{6134334D-6F9E-4944-B67E-D9DBC8936F5A}" dt="2024-04-25T15:29:13.018" v="0" actId="47"/>
        <pc:sldMkLst>
          <pc:docMk/>
          <pc:sldMk cId="2525562717" sldId="274"/>
        </pc:sldMkLst>
      </pc:sldChg>
      <pc:sldChg chg="del">
        <pc:chgData name="Anna Willis" userId="019f3fac-383e-41b8-9def-66e3a089f222" providerId="ADAL" clId="{6134334D-6F9E-4944-B67E-D9DBC8936F5A}" dt="2024-04-25T15:29:13.018" v="0" actId="47"/>
        <pc:sldMkLst>
          <pc:docMk/>
          <pc:sldMk cId="3549218734" sldId="275"/>
        </pc:sldMkLst>
      </pc:sldChg>
      <pc:sldChg chg="del">
        <pc:chgData name="Anna Willis" userId="019f3fac-383e-41b8-9def-66e3a089f222" providerId="ADAL" clId="{6134334D-6F9E-4944-B67E-D9DBC8936F5A}" dt="2024-04-25T15:29:13.018" v="0" actId="47"/>
        <pc:sldMkLst>
          <pc:docMk/>
          <pc:sldMk cId="492272256" sldId="276"/>
        </pc:sldMkLst>
      </pc:sldChg>
      <pc:sldChg chg="del">
        <pc:chgData name="Anna Willis" userId="019f3fac-383e-41b8-9def-66e3a089f222" providerId="ADAL" clId="{6134334D-6F9E-4944-B67E-D9DBC8936F5A}" dt="2024-04-25T15:29:13.018" v="0" actId="47"/>
        <pc:sldMkLst>
          <pc:docMk/>
          <pc:sldMk cId="3859395486" sldId="277"/>
        </pc:sldMkLst>
      </pc:sldChg>
      <pc:sldChg chg="del">
        <pc:chgData name="Anna Willis" userId="019f3fac-383e-41b8-9def-66e3a089f222" providerId="ADAL" clId="{6134334D-6F9E-4944-B67E-D9DBC8936F5A}" dt="2024-04-25T15:29:13.018" v="0" actId="47"/>
        <pc:sldMkLst>
          <pc:docMk/>
          <pc:sldMk cId="3893092697" sldId="278"/>
        </pc:sldMkLst>
      </pc:sldChg>
      <pc:sldChg chg="del">
        <pc:chgData name="Anna Willis" userId="019f3fac-383e-41b8-9def-66e3a089f222" providerId="ADAL" clId="{6134334D-6F9E-4944-B67E-D9DBC8936F5A}" dt="2024-04-25T15:29:13.018" v="0" actId="47"/>
        <pc:sldMkLst>
          <pc:docMk/>
          <pc:sldMk cId="1900013375" sldId="279"/>
        </pc:sldMkLst>
      </pc:sldChg>
      <pc:sldChg chg="del">
        <pc:chgData name="Anna Willis" userId="019f3fac-383e-41b8-9def-66e3a089f222" providerId="ADAL" clId="{6134334D-6F9E-4944-B67E-D9DBC8936F5A}" dt="2024-04-25T15:29:13.018" v="0" actId="47"/>
        <pc:sldMkLst>
          <pc:docMk/>
          <pc:sldMk cId="1261145405" sldId="280"/>
        </pc:sldMkLst>
      </pc:sldChg>
      <pc:sldChg chg="del">
        <pc:chgData name="Anna Willis" userId="019f3fac-383e-41b8-9def-66e3a089f222" providerId="ADAL" clId="{6134334D-6F9E-4944-B67E-D9DBC8936F5A}" dt="2024-04-25T15:29:13.018" v="0" actId="47"/>
        <pc:sldMkLst>
          <pc:docMk/>
          <pc:sldMk cId="947171063" sldId="281"/>
        </pc:sldMkLst>
      </pc:sldChg>
      <pc:sldChg chg="del">
        <pc:chgData name="Anna Willis" userId="019f3fac-383e-41b8-9def-66e3a089f222" providerId="ADAL" clId="{6134334D-6F9E-4944-B67E-D9DBC8936F5A}" dt="2024-04-25T15:29:20.809" v="1" actId="47"/>
        <pc:sldMkLst>
          <pc:docMk/>
          <pc:sldMk cId="769766393" sldId="282"/>
        </pc:sldMkLst>
      </pc:sldChg>
      <pc:sldChg chg="addSp delSp modSp mod">
        <pc:chgData name="Anna Willis" userId="019f3fac-383e-41b8-9def-66e3a089f222" providerId="ADAL" clId="{6134334D-6F9E-4944-B67E-D9DBC8936F5A}" dt="2024-05-08T14:25:45.289" v="11" actId="1076"/>
        <pc:sldMkLst>
          <pc:docMk/>
          <pc:sldMk cId="344594667" sldId="283"/>
        </pc:sldMkLst>
        <pc:spChg chg="mod">
          <ac:chgData name="Anna Willis" userId="019f3fac-383e-41b8-9def-66e3a089f222" providerId="ADAL" clId="{6134334D-6F9E-4944-B67E-D9DBC8936F5A}" dt="2024-05-08T14:25:25.654" v="10" actId="20577"/>
          <ac:spMkLst>
            <pc:docMk/>
            <pc:sldMk cId="344594667" sldId="283"/>
            <ac:spMk id="2" creationId="{4E582B33-9222-93DE-308C-7B0D35CC741A}"/>
          </ac:spMkLst>
        </pc:spChg>
        <pc:picChg chg="del">
          <ac:chgData name="Anna Willis" userId="019f3fac-383e-41b8-9def-66e3a089f222" providerId="ADAL" clId="{6134334D-6F9E-4944-B67E-D9DBC8936F5A}" dt="2024-05-08T14:25:02.038" v="2" actId="478"/>
          <ac:picMkLst>
            <pc:docMk/>
            <pc:sldMk cId="344594667" sldId="283"/>
            <ac:picMk id="4" creationId="{DF7ABA25-F2F8-E055-6042-0D1BE57B6399}"/>
          </ac:picMkLst>
        </pc:picChg>
        <pc:picChg chg="add mod">
          <ac:chgData name="Anna Willis" userId="019f3fac-383e-41b8-9def-66e3a089f222" providerId="ADAL" clId="{6134334D-6F9E-4944-B67E-D9DBC8936F5A}" dt="2024-05-08T14:25:45.289" v="11" actId="1076"/>
          <ac:picMkLst>
            <pc:docMk/>
            <pc:sldMk cId="344594667" sldId="283"/>
            <ac:picMk id="5" creationId="{6891A728-0D66-1026-56D5-BF30FE16F540}"/>
          </ac:picMkLst>
        </pc:picChg>
      </pc:sldChg>
      <pc:sldChg chg="ord">
        <pc:chgData name="Anna Willis" userId="019f3fac-383e-41b8-9def-66e3a089f222" providerId="ADAL" clId="{6134334D-6F9E-4944-B67E-D9DBC8936F5A}" dt="2024-05-08T16:20:44.367" v="144"/>
        <pc:sldMkLst>
          <pc:docMk/>
          <pc:sldMk cId="119932243" sldId="284"/>
        </pc:sldMkLst>
      </pc:sldChg>
      <pc:sldChg chg="modSp mod">
        <pc:chgData name="Anna Willis" userId="019f3fac-383e-41b8-9def-66e3a089f222" providerId="ADAL" clId="{6134334D-6F9E-4944-B67E-D9DBC8936F5A}" dt="2024-05-08T16:48:15.686" v="1490" actId="20577"/>
        <pc:sldMkLst>
          <pc:docMk/>
          <pc:sldMk cId="1298525576" sldId="285"/>
        </pc:sldMkLst>
        <pc:spChg chg="mod">
          <ac:chgData name="Anna Willis" userId="019f3fac-383e-41b8-9def-66e3a089f222" providerId="ADAL" clId="{6134334D-6F9E-4944-B67E-D9DBC8936F5A}" dt="2024-05-08T16:48:15.686" v="1490" actId="20577"/>
          <ac:spMkLst>
            <pc:docMk/>
            <pc:sldMk cId="1298525576" sldId="285"/>
            <ac:spMk id="2" creationId="{FDA1E75A-2EBE-3E58-FD99-EAC8CB80E10F}"/>
          </ac:spMkLst>
        </pc:spChg>
        <pc:spChg chg="mod">
          <ac:chgData name="Anna Willis" userId="019f3fac-383e-41b8-9def-66e3a089f222" providerId="ADAL" clId="{6134334D-6F9E-4944-B67E-D9DBC8936F5A}" dt="2024-05-08T16:48:04.639" v="1478" actId="27636"/>
          <ac:spMkLst>
            <pc:docMk/>
            <pc:sldMk cId="1298525576" sldId="285"/>
            <ac:spMk id="3" creationId="{DC95C1E6-998B-BE69-BE0A-4DC99685A0A2}"/>
          </ac:spMkLst>
        </pc:spChg>
        <pc:picChg chg="mod">
          <ac:chgData name="Anna Willis" userId="019f3fac-383e-41b8-9def-66e3a089f222" providerId="ADAL" clId="{6134334D-6F9E-4944-B67E-D9DBC8936F5A}" dt="2024-05-08T16:43:53.293" v="1190" actId="1076"/>
          <ac:picMkLst>
            <pc:docMk/>
            <pc:sldMk cId="1298525576" sldId="285"/>
            <ac:picMk id="4" creationId="{D312F776-71BA-40A3-655F-81E7C7447E31}"/>
          </ac:picMkLst>
        </pc:picChg>
      </pc:sldChg>
      <pc:sldChg chg="modSp mod">
        <pc:chgData name="Anna Willis" userId="019f3fac-383e-41b8-9def-66e3a089f222" providerId="ADAL" clId="{6134334D-6F9E-4944-B67E-D9DBC8936F5A}" dt="2024-05-08T16:55:17.973" v="1807" actId="20577"/>
        <pc:sldMkLst>
          <pc:docMk/>
          <pc:sldMk cId="1120764683" sldId="286"/>
        </pc:sldMkLst>
        <pc:spChg chg="mod">
          <ac:chgData name="Anna Willis" userId="019f3fac-383e-41b8-9def-66e3a089f222" providerId="ADAL" clId="{6134334D-6F9E-4944-B67E-D9DBC8936F5A}" dt="2024-05-08T16:55:17.973" v="1807" actId="20577"/>
          <ac:spMkLst>
            <pc:docMk/>
            <pc:sldMk cId="1120764683" sldId="286"/>
            <ac:spMk id="2" creationId="{96CFF007-9DB9-FAB3-8636-1A207E31BDCD}"/>
          </ac:spMkLst>
        </pc:spChg>
      </pc:sldChg>
      <pc:sldChg chg="modSp mod">
        <pc:chgData name="Anna Willis" userId="019f3fac-383e-41b8-9def-66e3a089f222" providerId="ADAL" clId="{6134334D-6F9E-4944-B67E-D9DBC8936F5A}" dt="2024-05-15T08:53:40.286" v="2229" actId="1076"/>
        <pc:sldMkLst>
          <pc:docMk/>
          <pc:sldMk cId="1666472793" sldId="287"/>
        </pc:sldMkLst>
        <pc:picChg chg="mod">
          <ac:chgData name="Anna Willis" userId="019f3fac-383e-41b8-9def-66e3a089f222" providerId="ADAL" clId="{6134334D-6F9E-4944-B67E-D9DBC8936F5A}" dt="2024-05-15T08:53:40.286" v="2229" actId="1076"/>
          <ac:picMkLst>
            <pc:docMk/>
            <pc:sldMk cId="1666472793" sldId="287"/>
            <ac:picMk id="7" creationId="{E83B1DEA-9891-596B-B544-0175813799CF}"/>
          </ac:picMkLst>
        </pc:picChg>
      </pc:sldChg>
      <pc:sldChg chg="del">
        <pc:chgData name="Anna Willis" userId="019f3fac-383e-41b8-9def-66e3a089f222" providerId="ADAL" clId="{6134334D-6F9E-4944-B67E-D9DBC8936F5A}" dt="2024-04-25T15:29:20.809" v="1" actId="47"/>
        <pc:sldMkLst>
          <pc:docMk/>
          <pc:sldMk cId="2432459361" sldId="290"/>
        </pc:sldMkLst>
      </pc:sldChg>
      <pc:sldChg chg="addSp modSp mod">
        <pc:chgData name="Anna Willis" userId="019f3fac-383e-41b8-9def-66e3a089f222" providerId="ADAL" clId="{6134334D-6F9E-4944-B67E-D9DBC8936F5A}" dt="2024-05-08T16:52:05.454" v="1705" actId="207"/>
        <pc:sldMkLst>
          <pc:docMk/>
          <pc:sldMk cId="3244473575" sldId="291"/>
        </pc:sldMkLst>
        <pc:spChg chg="mod">
          <ac:chgData name="Anna Willis" userId="019f3fac-383e-41b8-9def-66e3a089f222" providerId="ADAL" clId="{6134334D-6F9E-4944-B67E-D9DBC8936F5A}" dt="2024-05-08T16:48:25.035" v="1507" actId="20577"/>
          <ac:spMkLst>
            <pc:docMk/>
            <pc:sldMk cId="3244473575" sldId="291"/>
            <ac:spMk id="2" creationId="{FDA1E75A-2EBE-3E58-FD99-EAC8CB80E10F}"/>
          </ac:spMkLst>
        </pc:spChg>
        <pc:spChg chg="add mod">
          <ac:chgData name="Anna Willis" userId="019f3fac-383e-41b8-9def-66e3a089f222" providerId="ADAL" clId="{6134334D-6F9E-4944-B67E-D9DBC8936F5A}" dt="2024-05-08T16:51:47.215" v="1667"/>
          <ac:spMkLst>
            <pc:docMk/>
            <pc:sldMk cId="3244473575" sldId="291"/>
            <ac:spMk id="3" creationId="{C7010F3E-CF55-F3D5-3081-9B0046F7455F}"/>
          </ac:spMkLst>
        </pc:spChg>
        <pc:spChg chg="add mod">
          <ac:chgData name="Anna Willis" userId="019f3fac-383e-41b8-9def-66e3a089f222" providerId="ADAL" clId="{6134334D-6F9E-4944-B67E-D9DBC8936F5A}" dt="2024-05-08T16:52:05.454" v="1705" actId="207"/>
          <ac:spMkLst>
            <pc:docMk/>
            <pc:sldMk cId="3244473575" sldId="291"/>
            <ac:spMk id="5" creationId="{B6710E28-56F7-98EA-7095-436885B7D3F3}"/>
          </ac:spMkLst>
        </pc:spChg>
        <pc:picChg chg="mod">
          <ac:chgData name="Anna Willis" userId="019f3fac-383e-41b8-9def-66e3a089f222" providerId="ADAL" clId="{6134334D-6F9E-4944-B67E-D9DBC8936F5A}" dt="2024-05-08T16:50:53.819" v="1599" actId="1076"/>
          <ac:picMkLst>
            <pc:docMk/>
            <pc:sldMk cId="3244473575" sldId="291"/>
            <ac:picMk id="4" creationId="{680E211D-2D2D-8F60-4EDD-5CC0CA7ECC71}"/>
          </ac:picMkLst>
        </pc:picChg>
      </pc:sldChg>
      <pc:sldChg chg="del">
        <pc:chgData name="Anna Willis" userId="019f3fac-383e-41b8-9def-66e3a089f222" providerId="ADAL" clId="{6134334D-6F9E-4944-B67E-D9DBC8936F5A}" dt="2024-04-25T15:29:13.018" v="0" actId="47"/>
        <pc:sldMkLst>
          <pc:docMk/>
          <pc:sldMk cId="4224213926" sldId="292"/>
        </pc:sldMkLst>
      </pc:sldChg>
      <pc:sldChg chg="del">
        <pc:chgData name="Anna Willis" userId="019f3fac-383e-41b8-9def-66e3a089f222" providerId="ADAL" clId="{6134334D-6F9E-4944-B67E-D9DBC8936F5A}" dt="2024-04-25T15:29:13.018" v="0" actId="47"/>
        <pc:sldMkLst>
          <pc:docMk/>
          <pc:sldMk cId="3903120142" sldId="293"/>
        </pc:sldMkLst>
      </pc:sldChg>
      <pc:sldChg chg="addSp delSp modSp new mod modNotesTx">
        <pc:chgData name="Anna Willis" userId="019f3fac-383e-41b8-9def-66e3a089f222" providerId="ADAL" clId="{6134334D-6F9E-4944-B67E-D9DBC8936F5A}" dt="2024-05-08T16:49:07.948" v="1516" actId="20577"/>
        <pc:sldMkLst>
          <pc:docMk/>
          <pc:sldMk cId="1651990600" sldId="297"/>
        </pc:sldMkLst>
        <pc:spChg chg="mod">
          <ac:chgData name="Anna Willis" userId="019f3fac-383e-41b8-9def-66e3a089f222" providerId="ADAL" clId="{6134334D-6F9E-4944-B67E-D9DBC8936F5A}" dt="2024-05-08T14:27:16.442" v="49" actId="20577"/>
          <ac:spMkLst>
            <pc:docMk/>
            <pc:sldMk cId="1651990600" sldId="297"/>
            <ac:spMk id="2" creationId="{27D1464E-675A-1DC8-7A4D-2CE2690913DF}"/>
          </ac:spMkLst>
        </pc:spChg>
        <pc:spChg chg="del">
          <ac:chgData name="Anna Willis" userId="019f3fac-383e-41b8-9def-66e3a089f222" providerId="ADAL" clId="{6134334D-6F9E-4944-B67E-D9DBC8936F5A}" dt="2024-05-08T14:26:31.984" v="18" actId="478"/>
          <ac:spMkLst>
            <pc:docMk/>
            <pc:sldMk cId="1651990600" sldId="297"/>
            <ac:spMk id="3" creationId="{2D7A050A-4FF0-BE9C-4360-235D2B827F02}"/>
          </ac:spMkLst>
        </pc:spChg>
        <pc:spChg chg="add del mod">
          <ac:chgData name="Anna Willis" userId="019f3fac-383e-41b8-9def-66e3a089f222" providerId="ADAL" clId="{6134334D-6F9E-4944-B67E-D9DBC8936F5A}" dt="2024-05-08T16:21:13.081" v="173"/>
          <ac:spMkLst>
            <pc:docMk/>
            <pc:sldMk cId="1651990600" sldId="297"/>
            <ac:spMk id="8" creationId="{0E4B540B-822C-E15E-AB7C-7FBCA9245C90}"/>
          </ac:spMkLst>
        </pc:spChg>
        <pc:spChg chg="add mod">
          <ac:chgData name="Anna Willis" userId="019f3fac-383e-41b8-9def-66e3a089f222" providerId="ADAL" clId="{6134334D-6F9E-4944-B67E-D9DBC8936F5A}" dt="2024-05-08T16:22:43.746" v="301" actId="20577"/>
          <ac:spMkLst>
            <pc:docMk/>
            <pc:sldMk cId="1651990600" sldId="297"/>
            <ac:spMk id="9" creationId="{6E46D874-38B2-803F-1275-F49AD610901C}"/>
          </ac:spMkLst>
        </pc:spChg>
        <pc:picChg chg="add mod">
          <ac:chgData name="Anna Willis" userId="019f3fac-383e-41b8-9def-66e3a089f222" providerId="ADAL" clId="{6134334D-6F9E-4944-B67E-D9DBC8936F5A}" dt="2024-05-08T16:21:07.951" v="170" actId="1076"/>
          <ac:picMkLst>
            <pc:docMk/>
            <pc:sldMk cId="1651990600" sldId="297"/>
            <ac:picMk id="5" creationId="{8DAC8EA2-3E2B-6D50-F0C4-F671B43755E3}"/>
          </ac:picMkLst>
        </pc:picChg>
        <pc:picChg chg="add mod">
          <ac:chgData name="Anna Willis" userId="019f3fac-383e-41b8-9def-66e3a089f222" providerId="ADAL" clId="{6134334D-6F9E-4944-B67E-D9DBC8936F5A}" dt="2024-05-08T16:21:06.627" v="169" actId="14100"/>
          <ac:picMkLst>
            <pc:docMk/>
            <pc:sldMk cId="1651990600" sldId="297"/>
            <ac:picMk id="7" creationId="{7C1F6715-B4FC-7B84-4860-53A71CCE10F5}"/>
          </ac:picMkLst>
        </pc:picChg>
      </pc:sldChg>
      <pc:sldChg chg="new del">
        <pc:chgData name="Anna Willis" userId="019f3fac-383e-41b8-9def-66e3a089f222" providerId="ADAL" clId="{6134334D-6F9E-4944-B67E-D9DBC8936F5A}" dt="2024-05-08T14:26:27.377" v="16" actId="47"/>
        <pc:sldMkLst>
          <pc:docMk/>
          <pc:sldMk cId="2710343443" sldId="297"/>
        </pc:sldMkLst>
      </pc:sldChg>
      <pc:sldChg chg="addSp modSp add mod modNotesTx">
        <pc:chgData name="Anna Willis" userId="019f3fac-383e-41b8-9def-66e3a089f222" providerId="ADAL" clId="{6134334D-6F9E-4944-B67E-D9DBC8936F5A}" dt="2024-05-08T16:49:05.779" v="1515" actId="20577"/>
        <pc:sldMkLst>
          <pc:docMk/>
          <pc:sldMk cId="352040245" sldId="298"/>
        </pc:sldMkLst>
        <pc:spChg chg="mod">
          <ac:chgData name="Anna Willis" userId="019f3fac-383e-41b8-9def-66e3a089f222" providerId="ADAL" clId="{6134334D-6F9E-4944-B67E-D9DBC8936F5A}" dt="2024-05-08T14:27:38.102" v="89" actId="20577"/>
          <ac:spMkLst>
            <pc:docMk/>
            <pc:sldMk cId="352040245" sldId="298"/>
            <ac:spMk id="2" creationId="{27D1464E-675A-1DC8-7A4D-2CE2690913DF}"/>
          </ac:spMkLst>
        </pc:spChg>
        <pc:spChg chg="add mod">
          <ac:chgData name="Anna Willis" userId="019f3fac-383e-41b8-9def-66e3a089f222" providerId="ADAL" clId="{6134334D-6F9E-4944-B67E-D9DBC8936F5A}" dt="2024-05-08T16:27:17.354" v="450" actId="20577"/>
          <ac:spMkLst>
            <pc:docMk/>
            <pc:sldMk cId="352040245" sldId="298"/>
            <ac:spMk id="5" creationId="{C459AAF3-D9B3-EFE6-4385-9BEFB8A7A812}"/>
          </ac:spMkLst>
        </pc:spChg>
        <pc:picChg chg="add mod">
          <ac:chgData name="Anna Willis" userId="019f3fac-383e-41b8-9def-66e3a089f222" providerId="ADAL" clId="{6134334D-6F9E-4944-B67E-D9DBC8936F5A}" dt="2024-05-08T16:26:53.439" v="400" actId="1076"/>
          <ac:picMkLst>
            <pc:docMk/>
            <pc:sldMk cId="352040245" sldId="298"/>
            <ac:picMk id="4" creationId="{9CD9DFD3-964C-E6B7-2623-6058E3960D3F}"/>
          </ac:picMkLst>
        </pc:picChg>
      </pc:sldChg>
      <pc:sldChg chg="new del">
        <pc:chgData name="Anna Willis" userId="019f3fac-383e-41b8-9def-66e3a089f222" providerId="ADAL" clId="{6134334D-6F9E-4944-B67E-D9DBC8936F5A}" dt="2024-05-08T14:26:27.377" v="16" actId="47"/>
        <pc:sldMkLst>
          <pc:docMk/>
          <pc:sldMk cId="436913465" sldId="298"/>
        </pc:sldMkLst>
      </pc:sldChg>
      <pc:sldChg chg="del">
        <pc:chgData name="Anna Willis" userId="019f3fac-383e-41b8-9def-66e3a089f222" providerId="ADAL" clId="{6134334D-6F9E-4944-B67E-D9DBC8936F5A}" dt="2024-04-25T15:29:20.809" v="1" actId="47"/>
        <pc:sldMkLst>
          <pc:docMk/>
          <pc:sldMk cId="3292885967" sldId="298"/>
        </pc:sldMkLst>
      </pc:sldChg>
      <pc:sldChg chg="del">
        <pc:chgData name="Anna Willis" userId="019f3fac-383e-41b8-9def-66e3a089f222" providerId="ADAL" clId="{6134334D-6F9E-4944-B67E-D9DBC8936F5A}" dt="2024-04-25T15:29:20.809" v="1" actId="47"/>
        <pc:sldMkLst>
          <pc:docMk/>
          <pc:sldMk cId="8443478" sldId="299"/>
        </pc:sldMkLst>
      </pc:sldChg>
      <pc:sldChg chg="new del">
        <pc:chgData name="Anna Willis" userId="019f3fac-383e-41b8-9def-66e3a089f222" providerId="ADAL" clId="{6134334D-6F9E-4944-B67E-D9DBC8936F5A}" dt="2024-05-08T14:26:27.377" v="16" actId="47"/>
        <pc:sldMkLst>
          <pc:docMk/>
          <pc:sldMk cId="1429659693" sldId="299"/>
        </pc:sldMkLst>
      </pc:sldChg>
      <pc:sldChg chg="addSp modSp add mod modNotesTx">
        <pc:chgData name="Anna Willis" userId="019f3fac-383e-41b8-9def-66e3a089f222" providerId="ADAL" clId="{6134334D-6F9E-4944-B67E-D9DBC8936F5A}" dt="2024-05-08T16:49:00.177" v="1514" actId="20577"/>
        <pc:sldMkLst>
          <pc:docMk/>
          <pc:sldMk cId="3048297031" sldId="299"/>
        </pc:sldMkLst>
        <pc:spChg chg="mod">
          <ac:chgData name="Anna Willis" userId="019f3fac-383e-41b8-9def-66e3a089f222" providerId="ADAL" clId="{6134334D-6F9E-4944-B67E-D9DBC8936F5A}" dt="2024-05-08T14:27:55.784" v="105" actId="20577"/>
          <ac:spMkLst>
            <pc:docMk/>
            <pc:sldMk cId="3048297031" sldId="299"/>
            <ac:spMk id="2" creationId="{27D1464E-675A-1DC8-7A4D-2CE2690913DF}"/>
          </ac:spMkLst>
        </pc:spChg>
        <pc:spChg chg="add mod">
          <ac:chgData name="Anna Willis" userId="019f3fac-383e-41b8-9def-66e3a089f222" providerId="ADAL" clId="{6134334D-6F9E-4944-B67E-D9DBC8936F5A}" dt="2024-05-08T16:29:17.378" v="562" actId="14"/>
          <ac:spMkLst>
            <pc:docMk/>
            <pc:sldMk cId="3048297031" sldId="299"/>
            <ac:spMk id="7" creationId="{A4C82327-D13E-54E2-79B4-8DA241C90D3C}"/>
          </ac:spMkLst>
        </pc:spChg>
        <pc:picChg chg="add mod">
          <ac:chgData name="Anna Willis" userId="019f3fac-383e-41b8-9def-66e3a089f222" providerId="ADAL" clId="{6134334D-6F9E-4944-B67E-D9DBC8936F5A}" dt="2024-05-08T14:28:11.642" v="110" actId="1076"/>
          <ac:picMkLst>
            <pc:docMk/>
            <pc:sldMk cId="3048297031" sldId="299"/>
            <ac:picMk id="4" creationId="{05547854-7301-4CD2-D846-73CF9928A976}"/>
          </ac:picMkLst>
        </pc:picChg>
        <pc:picChg chg="add mod">
          <ac:chgData name="Anna Willis" userId="019f3fac-383e-41b8-9def-66e3a089f222" providerId="ADAL" clId="{6134334D-6F9E-4944-B67E-D9DBC8936F5A}" dt="2024-05-08T14:28:20.139" v="142" actId="1038"/>
          <ac:picMkLst>
            <pc:docMk/>
            <pc:sldMk cId="3048297031" sldId="299"/>
            <ac:picMk id="6" creationId="{7F03F6F4-1603-A0DA-ACBD-C5CEBF091A4E}"/>
          </ac:picMkLst>
        </pc:picChg>
      </pc:sldChg>
      <pc:sldChg chg="del">
        <pc:chgData name="Anna Willis" userId="019f3fac-383e-41b8-9def-66e3a089f222" providerId="ADAL" clId="{6134334D-6F9E-4944-B67E-D9DBC8936F5A}" dt="2024-04-25T15:29:20.809" v="1" actId="47"/>
        <pc:sldMkLst>
          <pc:docMk/>
          <pc:sldMk cId="550800739" sldId="300"/>
        </pc:sldMkLst>
      </pc:sldChg>
      <pc:sldChg chg="add del">
        <pc:chgData name="Anna Willis" userId="019f3fac-383e-41b8-9def-66e3a089f222" providerId="ADAL" clId="{6134334D-6F9E-4944-B67E-D9DBC8936F5A}" dt="2024-05-08T14:26:27.377" v="16" actId="47"/>
        <pc:sldMkLst>
          <pc:docMk/>
          <pc:sldMk cId="1196669420" sldId="300"/>
        </pc:sldMkLst>
      </pc:sldChg>
      <pc:sldChg chg="addSp modSp add mod modNotesTx">
        <pc:chgData name="Anna Willis" userId="019f3fac-383e-41b8-9def-66e3a089f222" providerId="ADAL" clId="{6134334D-6F9E-4944-B67E-D9DBC8936F5A}" dt="2024-05-08T16:48:57.579" v="1513" actId="20577"/>
        <pc:sldMkLst>
          <pc:docMk/>
          <pc:sldMk cId="4056103660" sldId="300"/>
        </pc:sldMkLst>
        <pc:spChg chg="mod">
          <ac:chgData name="Anna Willis" userId="019f3fac-383e-41b8-9def-66e3a089f222" providerId="ADAL" clId="{6134334D-6F9E-4944-B67E-D9DBC8936F5A}" dt="2024-05-08T16:31:48.840" v="578" actId="20577"/>
          <ac:spMkLst>
            <pc:docMk/>
            <pc:sldMk cId="4056103660" sldId="300"/>
            <ac:spMk id="2" creationId="{27D1464E-675A-1DC8-7A4D-2CE2690913DF}"/>
          </ac:spMkLst>
        </pc:spChg>
        <pc:spChg chg="add mod">
          <ac:chgData name="Anna Willis" userId="019f3fac-383e-41b8-9def-66e3a089f222" providerId="ADAL" clId="{6134334D-6F9E-4944-B67E-D9DBC8936F5A}" dt="2024-05-08T16:34:29.496" v="801" actId="27636"/>
          <ac:spMkLst>
            <pc:docMk/>
            <pc:sldMk cId="4056103660" sldId="300"/>
            <ac:spMk id="4" creationId="{DC18080D-B025-ABFB-FE2C-250B668C1322}"/>
          </ac:spMkLst>
        </pc:spChg>
        <pc:picChg chg="add mod">
          <ac:chgData name="Anna Willis" userId="019f3fac-383e-41b8-9def-66e3a089f222" providerId="ADAL" clId="{6134334D-6F9E-4944-B67E-D9DBC8936F5A}" dt="2024-05-08T16:31:55.887" v="582" actId="1076"/>
          <ac:picMkLst>
            <pc:docMk/>
            <pc:sldMk cId="4056103660" sldId="300"/>
            <ac:picMk id="3" creationId="{82CFE2B4-039D-B1B3-2F1C-9DC0D8673455}"/>
          </ac:picMkLst>
        </pc:picChg>
      </pc:sldChg>
      <pc:sldChg chg="add del">
        <pc:chgData name="Anna Willis" userId="019f3fac-383e-41b8-9def-66e3a089f222" providerId="ADAL" clId="{6134334D-6F9E-4944-B67E-D9DBC8936F5A}" dt="2024-05-08T14:26:27.377" v="16" actId="47"/>
        <pc:sldMkLst>
          <pc:docMk/>
          <pc:sldMk cId="1465775916" sldId="301"/>
        </pc:sldMkLst>
      </pc:sldChg>
      <pc:sldChg chg="addSp modSp add mod modNotesTx">
        <pc:chgData name="Anna Willis" userId="019f3fac-383e-41b8-9def-66e3a089f222" providerId="ADAL" clId="{6134334D-6F9E-4944-B67E-D9DBC8936F5A}" dt="2024-05-08T16:48:54.866" v="1512" actId="20577"/>
        <pc:sldMkLst>
          <pc:docMk/>
          <pc:sldMk cId="3689798343" sldId="301"/>
        </pc:sldMkLst>
        <pc:spChg chg="mod">
          <ac:chgData name="Anna Willis" userId="019f3fac-383e-41b8-9def-66e3a089f222" providerId="ADAL" clId="{6134334D-6F9E-4944-B67E-D9DBC8936F5A}" dt="2024-05-08T16:35:47.310" v="825" actId="20577"/>
          <ac:spMkLst>
            <pc:docMk/>
            <pc:sldMk cId="3689798343" sldId="301"/>
            <ac:spMk id="2" creationId="{27D1464E-675A-1DC8-7A4D-2CE2690913DF}"/>
          </ac:spMkLst>
        </pc:spChg>
        <pc:spChg chg="add mod">
          <ac:chgData name="Anna Willis" userId="019f3fac-383e-41b8-9def-66e3a089f222" providerId="ADAL" clId="{6134334D-6F9E-4944-B67E-D9DBC8936F5A}" dt="2024-05-08T16:40:33.889" v="959" actId="27636"/>
          <ac:spMkLst>
            <pc:docMk/>
            <pc:sldMk cId="3689798343" sldId="301"/>
            <ac:spMk id="7" creationId="{0FB1A26E-1B98-FB38-CAF6-5DE2644F563A}"/>
          </ac:spMkLst>
        </pc:spChg>
        <pc:picChg chg="add mod">
          <ac:chgData name="Anna Willis" userId="019f3fac-383e-41b8-9def-66e3a089f222" providerId="ADAL" clId="{6134334D-6F9E-4944-B67E-D9DBC8936F5A}" dt="2024-05-08T16:36:39.982" v="836" actId="14100"/>
          <ac:picMkLst>
            <pc:docMk/>
            <pc:sldMk cId="3689798343" sldId="301"/>
            <ac:picMk id="4" creationId="{C25FA160-C601-EBAE-EE53-63CC4C36AEBA}"/>
          </ac:picMkLst>
        </pc:picChg>
        <pc:picChg chg="add mod">
          <ac:chgData name="Anna Willis" userId="019f3fac-383e-41b8-9def-66e3a089f222" providerId="ADAL" clId="{6134334D-6F9E-4944-B67E-D9DBC8936F5A}" dt="2024-05-08T16:36:37.861" v="835" actId="1076"/>
          <ac:picMkLst>
            <pc:docMk/>
            <pc:sldMk cId="3689798343" sldId="301"/>
            <ac:picMk id="6" creationId="{47C49F5F-E375-6E3B-C40E-839573E8FED0}"/>
          </ac:picMkLst>
        </pc:picChg>
      </pc:sldChg>
      <pc:sldChg chg="del">
        <pc:chgData name="Anna Willis" userId="019f3fac-383e-41b8-9def-66e3a089f222" providerId="ADAL" clId="{6134334D-6F9E-4944-B67E-D9DBC8936F5A}" dt="2024-04-25T15:29:20.809" v="1" actId="47"/>
        <pc:sldMkLst>
          <pc:docMk/>
          <pc:sldMk cId="3835382322" sldId="301"/>
        </pc:sldMkLst>
      </pc:sldChg>
      <pc:sldChg chg="del">
        <pc:chgData name="Anna Willis" userId="019f3fac-383e-41b8-9def-66e3a089f222" providerId="ADAL" clId="{6134334D-6F9E-4944-B67E-D9DBC8936F5A}" dt="2024-04-25T15:29:20.809" v="1" actId="47"/>
        <pc:sldMkLst>
          <pc:docMk/>
          <pc:sldMk cId="2603421809" sldId="302"/>
        </pc:sldMkLst>
      </pc:sldChg>
      <pc:sldChg chg="modSp add del mod">
        <pc:chgData name="Anna Willis" userId="019f3fac-383e-41b8-9def-66e3a089f222" providerId="ADAL" clId="{6134334D-6F9E-4944-B67E-D9DBC8936F5A}" dt="2024-05-08T16:41:54.129" v="1102" actId="47"/>
        <pc:sldMkLst>
          <pc:docMk/>
          <pc:sldMk cId="3018904056" sldId="302"/>
        </pc:sldMkLst>
        <pc:spChg chg="mod">
          <ac:chgData name="Anna Willis" userId="019f3fac-383e-41b8-9def-66e3a089f222" providerId="ADAL" clId="{6134334D-6F9E-4944-B67E-D9DBC8936F5A}" dt="2024-05-08T16:40:53.554" v="977" actId="20577"/>
          <ac:spMkLst>
            <pc:docMk/>
            <pc:sldMk cId="3018904056" sldId="302"/>
            <ac:spMk id="2" creationId="{27D1464E-675A-1DC8-7A4D-2CE2690913DF}"/>
          </ac:spMkLst>
        </pc:spChg>
      </pc:sldChg>
      <pc:sldChg chg="add del">
        <pc:chgData name="Anna Willis" userId="019f3fac-383e-41b8-9def-66e3a089f222" providerId="ADAL" clId="{6134334D-6F9E-4944-B67E-D9DBC8936F5A}" dt="2024-05-08T14:26:27.377" v="16" actId="47"/>
        <pc:sldMkLst>
          <pc:docMk/>
          <pc:sldMk cId="3154421384" sldId="302"/>
        </pc:sldMkLst>
      </pc:sldChg>
      <pc:sldChg chg="del">
        <pc:chgData name="Anna Willis" userId="019f3fac-383e-41b8-9def-66e3a089f222" providerId="ADAL" clId="{6134334D-6F9E-4944-B67E-D9DBC8936F5A}" dt="2024-04-25T15:29:20.809" v="1" actId="47"/>
        <pc:sldMkLst>
          <pc:docMk/>
          <pc:sldMk cId="1142864249" sldId="303"/>
        </pc:sldMkLst>
      </pc:sldChg>
      <pc:sldChg chg="addSp delSp modSp new mod modNotesTx">
        <pc:chgData name="Anna Willis" userId="019f3fac-383e-41b8-9def-66e3a089f222" providerId="ADAL" clId="{6134334D-6F9E-4944-B67E-D9DBC8936F5A}" dt="2024-05-08T16:27:55.996" v="454" actId="20577"/>
        <pc:sldMkLst>
          <pc:docMk/>
          <pc:sldMk cId="1225406109" sldId="303"/>
        </pc:sldMkLst>
        <pc:spChg chg="add del mod topLvl">
          <ac:chgData name="Anna Willis" userId="019f3fac-383e-41b8-9def-66e3a089f222" providerId="ADAL" clId="{6134334D-6F9E-4944-B67E-D9DBC8936F5A}" dt="2024-05-08T16:25:06.027" v="372" actId="478"/>
          <ac:spMkLst>
            <pc:docMk/>
            <pc:sldMk cId="1225406109" sldId="303"/>
            <ac:spMk id="3" creationId="{C3EA3A1C-03EB-F01B-24B2-1C0C8490CADA}"/>
          </ac:spMkLst>
        </pc:spChg>
        <pc:spChg chg="add del mod topLvl">
          <ac:chgData name="Anna Willis" userId="019f3fac-383e-41b8-9def-66e3a089f222" providerId="ADAL" clId="{6134334D-6F9E-4944-B67E-D9DBC8936F5A}" dt="2024-05-08T16:25:23.175" v="378" actId="478"/>
          <ac:spMkLst>
            <pc:docMk/>
            <pc:sldMk cId="1225406109" sldId="303"/>
            <ac:spMk id="6" creationId="{4009E766-AECB-9ED1-0856-DF47958C1E8E}"/>
          </ac:spMkLst>
        </pc:spChg>
        <pc:grpChg chg="add del mod">
          <ac:chgData name="Anna Willis" userId="019f3fac-383e-41b8-9def-66e3a089f222" providerId="ADAL" clId="{6134334D-6F9E-4944-B67E-D9DBC8936F5A}" dt="2024-05-08T16:25:06.027" v="372" actId="478"/>
          <ac:grpSpMkLst>
            <pc:docMk/>
            <pc:sldMk cId="1225406109" sldId="303"/>
            <ac:grpSpMk id="2" creationId="{1D04B739-8E67-45A1-6168-293D95D2C199}"/>
          </ac:grpSpMkLst>
        </pc:grpChg>
        <pc:grpChg chg="add del mod">
          <ac:chgData name="Anna Willis" userId="019f3fac-383e-41b8-9def-66e3a089f222" providerId="ADAL" clId="{6134334D-6F9E-4944-B67E-D9DBC8936F5A}" dt="2024-05-08T16:25:23.175" v="378" actId="478"/>
          <ac:grpSpMkLst>
            <pc:docMk/>
            <pc:sldMk cId="1225406109" sldId="303"/>
            <ac:grpSpMk id="5" creationId="{5AB26FDE-C4C4-31C9-03B6-832DF790721E}"/>
          </ac:grpSpMkLst>
        </pc:grpChg>
        <pc:picChg chg="add mod topLvl">
          <ac:chgData name="Anna Willis" userId="019f3fac-383e-41b8-9def-66e3a089f222" providerId="ADAL" clId="{6134334D-6F9E-4944-B67E-D9DBC8936F5A}" dt="2024-05-08T16:25:07.674" v="373" actId="1076"/>
          <ac:picMkLst>
            <pc:docMk/>
            <pc:sldMk cId="1225406109" sldId="303"/>
            <ac:picMk id="4" creationId="{8D8EC2B7-7658-9F25-2CED-8778B245D6D1}"/>
          </ac:picMkLst>
        </pc:picChg>
        <pc:picChg chg="add mod topLvl">
          <ac:chgData name="Anna Willis" userId="019f3fac-383e-41b8-9def-66e3a089f222" providerId="ADAL" clId="{6134334D-6F9E-4944-B67E-D9DBC8936F5A}" dt="2024-05-08T16:25:52.651" v="390" actId="1035"/>
          <ac:picMkLst>
            <pc:docMk/>
            <pc:sldMk cId="1225406109" sldId="303"/>
            <ac:picMk id="7" creationId="{831C3151-35E5-8B66-7447-93CD0C5571F4}"/>
          </ac:picMkLst>
        </pc:picChg>
      </pc:sldChg>
      <pc:sldChg chg="modSp new mod">
        <pc:chgData name="Anna Willis" userId="019f3fac-383e-41b8-9def-66e3a089f222" providerId="ADAL" clId="{6134334D-6F9E-4944-B67E-D9DBC8936F5A}" dt="2024-05-08T16:41:32.358" v="1101" actId="20577"/>
        <pc:sldMkLst>
          <pc:docMk/>
          <pc:sldMk cId="882388712" sldId="304"/>
        </pc:sldMkLst>
        <pc:spChg chg="mod">
          <ac:chgData name="Anna Willis" userId="019f3fac-383e-41b8-9def-66e3a089f222" providerId="ADAL" clId="{6134334D-6F9E-4944-B67E-D9DBC8936F5A}" dt="2024-05-08T16:41:00.733" v="988" actId="20577"/>
          <ac:spMkLst>
            <pc:docMk/>
            <pc:sldMk cId="882388712" sldId="304"/>
            <ac:spMk id="2" creationId="{BBC792BA-6F76-916F-44C5-92B80C0379AC}"/>
          </ac:spMkLst>
        </pc:spChg>
        <pc:spChg chg="mod">
          <ac:chgData name="Anna Willis" userId="019f3fac-383e-41b8-9def-66e3a089f222" providerId="ADAL" clId="{6134334D-6F9E-4944-B67E-D9DBC8936F5A}" dt="2024-05-08T16:41:32.358" v="1101" actId="20577"/>
          <ac:spMkLst>
            <pc:docMk/>
            <pc:sldMk cId="882388712" sldId="304"/>
            <ac:spMk id="3" creationId="{58730C0F-83CD-C9E3-942A-374427D763F5}"/>
          </ac:spMkLst>
        </pc:spChg>
      </pc:sldChg>
      <pc:sldChg chg="del">
        <pc:chgData name="Anna Willis" userId="019f3fac-383e-41b8-9def-66e3a089f222" providerId="ADAL" clId="{6134334D-6F9E-4944-B67E-D9DBC8936F5A}" dt="2024-04-25T15:29:20.809" v="1" actId="47"/>
        <pc:sldMkLst>
          <pc:docMk/>
          <pc:sldMk cId="3993682801" sldId="304"/>
        </pc:sldMkLst>
      </pc:sldChg>
      <pc:sldChg chg="del">
        <pc:chgData name="Anna Willis" userId="019f3fac-383e-41b8-9def-66e3a089f222" providerId="ADAL" clId="{6134334D-6F9E-4944-B67E-D9DBC8936F5A}" dt="2024-04-25T15:29:20.809" v="1" actId="47"/>
        <pc:sldMkLst>
          <pc:docMk/>
          <pc:sldMk cId="1420049688" sldId="305"/>
        </pc:sldMkLst>
      </pc:sldChg>
      <pc:sldChg chg="modSp new mod">
        <pc:chgData name="Anna Willis" userId="019f3fac-383e-41b8-9def-66e3a089f222" providerId="ADAL" clId="{6134334D-6F9E-4944-B67E-D9DBC8936F5A}" dt="2024-05-08T16:55:12.093" v="1804" actId="207"/>
        <pc:sldMkLst>
          <pc:docMk/>
          <pc:sldMk cId="3312611699" sldId="305"/>
        </pc:sldMkLst>
        <pc:spChg chg="mod">
          <ac:chgData name="Anna Willis" userId="019f3fac-383e-41b8-9def-66e3a089f222" providerId="ADAL" clId="{6134334D-6F9E-4944-B67E-D9DBC8936F5A}" dt="2024-05-08T16:54:50.138" v="1734" actId="20577"/>
          <ac:spMkLst>
            <pc:docMk/>
            <pc:sldMk cId="3312611699" sldId="305"/>
            <ac:spMk id="2" creationId="{BF9A117A-74D0-A08C-F86D-6376D61208CB}"/>
          </ac:spMkLst>
        </pc:spChg>
        <pc:spChg chg="mod">
          <ac:chgData name="Anna Willis" userId="019f3fac-383e-41b8-9def-66e3a089f222" providerId="ADAL" clId="{6134334D-6F9E-4944-B67E-D9DBC8936F5A}" dt="2024-05-08T16:55:12.093" v="1804" actId="207"/>
          <ac:spMkLst>
            <pc:docMk/>
            <pc:sldMk cId="3312611699" sldId="305"/>
            <ac:spMk id="3" creationId="{D9AF01D0-DA11-93BF-51A6-5B017153E8C7}"/>
          </ac:spMkLst>
        </pc:spChg>
      </pc:sldChg>
      <pc:sldChg chg="new del">
        <pc:chgData name="Anna Willis" userId="019f3fac-383e-41b8-9def-66e3a089f222" providerId="ADAL" clId="{6134334D-6F9E-4944-B67E-D9DBC8936F5A}" dt="2024-05-08T16:54:35.493" v="1707" actId="680"/>
        <pc:sldMkLst>
          <pc:docMk/>
          <pc:sldMk cId="4019962188" sldId="305"/>
        </pc:sldMkLst>
      </pc:sldChg>
      <pc:sldChg chg="add">
        <pc:chgData name="Anna Willis" userId="019f3fac-383e-41b8-9def-66e3a089f222" providerId="ADAL" clId="{6134334D-6F9E-4944-B67E-D9DBC8936F5A}" dt="2024-05-09T11:27:40.579" v="1808"/>
        <pc:sldMkLst>
          <pc:docMk/>
          <pc:sldMk cId="2104858116" sldId="306"/>
        </pc:sldMkLst>
      </pc:sldChg>
      <pc:sldChg chg="del">
        <pc:chgData name="Anna Willis" userId="019f3fac-383e-41b8-9def-66e3a089f222" providerId="ADAL" clId="{6134334D-6F9E-4944-B67E-D9DBC8936F5A}" dt="2024-04-25T15:29:20.809" v="1" actId="47"/>
        <pc:sldMkLst>
          <pc:docMk/>
          <pc:sldMk cId="3495002333" sldId="306"/>
        </pc:sldMkLst>
      </pc:sldChg>
      <pc:sldChg chg="modSp new mod">
        <pc:chgData name="Anna Willis" userId="019f3fac-383e-41b8-9def-66e3a089f222" providerId="ADAL" clId="{6134334D-6F9E-4944-B67E-D9DBC8936F5A}" dt="2024-05-09T11:28:39.973" v="1827" actId="20577"/>
        <pc:sldMkLst>
          <pc:docMk/>
          <pc:sldMk cId="1459439670" sldId="307"/>
        </pc:sldMkLst>
        <pc:spChg chg="mod">
          <ac:chgData name="Anna Willis" userId="019f3fac-383e-41b8-9def-66e3a089f222" providerId="ADAL" clId="{6134334D-6F9E-4944-B67E-D9DBC8936F5A}" dt="2024-05-09T11:28:39.973" v="1827" actId="20577"/>
          <ac:spMkLst>
            <pc:docMk/>
            <pc:sldMk cId="1459439670" sldId="307"/>
            <ac:spMk id="2" creationId="{1D77E224-45E5-A783-C8B5-09C5E754B4E6}"/>
          </ac:spMkLst>
        </pc:spChg>
      </pc:sldChg>
      <pc:sldChg chg="del">
        <pc:chgData name="Anna Willis" userId="019f3fac-383e-41b8-9def-66e3a089f222" providerId="ADAL" clId="{6134334D-6F9E-4944-B67E-D9DBC8936F5A}" dt="2024-04-25T15:29:20.809" v="1" actId="47"/>
        <pc:sldMkLst>
          <pc:docMk/>
          <pc:sldMk cId="354486606" sldId="308"/>
        </pc:sldMkLst>
      </pc:sldChg>
      <pc:sldChg chg="addSp modSp new mod">
        <pc:chgData name="Anna Willis" userId="019f3fac-383e-41b8-9def-66e3a089f222" providerId="ADAL" clId="{6134334D-6F9E-4944-B67E-D9DBC8936F5A}" dt="2024-05-09T11:31:31.426" v="2021" actId="14100"/>
        <pc:sldMkLst>
          <pc:docMk/>
          <pc:sldMk cId="3210249440" sldId="308"/>
        </pc:sldMkLst>
        <pc:spChg chg="mod">
          <ac:chgData name="Anna Willis" userId="019f3fac-383e-41b8-9def-66e3a089f222" providerId="ADAL" clId="{6134334D-6F9E-4944-B67E-D9DBC8936F5A}" dt="2024-05-09T11:28:58.680" v="1869" actId="20577"/>
          <ac:spMkLst>
            <pc:docMk/>
            <pc:sldMk cId="3210249440" sldId="308"/>
            <ac:spMk id="2" creationId="{FFF6352A-42DB-F086-4FA8-4F5B80BAC5C7}"/>
          </ac:spMkLst>
        </pc:spChg>
        <pc:spChg chg="mod">
          <ac:chgData name="Anna Willis" userId="019f3fac-383e-41b8-9def-66e3a089f222" providerId="ADAL" clId="{6134334D-6F9E-4944-B67E-D9DBC8936F5A}" dt="2024-05-09T11:31:31.426" v="2021" actId="14100"/>
          <ac:spMkLst>
            <pc:docMk/>
            <pc:sldMk cId="3210249440" sldId="308"/>
            <ac:spMk id="3" creationId="{ED4A3C18-D7E0-3445-7781-10D1F1515434}"/>
          </ac:spMkLst>
        </pc:spChg>
        <pc:picChg chg="add mod">
          <ac:chgData name="Anna Willis" userId="019f3fac-383e-41b8-9def-66e3a089f222" providerId="ADAL" clId="{6134334D-6F9E-4944-B67E-D9DBC8936F5A}" dt="2024-05-09T11:31:14.072" v="2016" actId="1076"/>
          <ac:picMkLst>
            <pc:docMk/>
            <pc:sldMk cId="3210249440" sldId="308"/>
            <ac:picMk id="4" creationId="{E0EC276C-A69C-4129-8F7E-8E3F100C73FE}"/>
          </ac:picMkLst>
        </pc:picChg>
        <pc:picChg chg="add mod">
          <ac:chgData name="Anna Willis" userId="019f3fac-383e-41b8-9def-66e3a089f222" providerId="ADAL" clId="{6134334D-6F9E-4944-B67E-D9DBC8936F5A}" dt="2024-05-09T11:31:16.951" v="2017" actId="1076"/>
          <ac:picMkLst>
            <pc:docMk/>
            <pc:sldMk cId="3210249440" sldId="308"/>
            <ac:picMk id="5" creationId="{1110C1CF-77A5-46D3-B62C-68630E43B082}"/>
          </ac:picMkLst>
        </pc:picChg>
      </pc:sldChg>
      <pc:sldChg chg="modSp new mod">
        <pc:chgData name="Anna Willis" userId="019f3fac-383e-41b8-9def-66e3a089f222" providerId="ADAL" clId="{6134334D-6F9E-4944-B67E-D9DBC8936F5A}" dt="2024-05-10T10:16:33.554" v="2228" actId="20577"/>
        <pc:sldMkLst>
          <pc:docMk/>
          <pc:sldMk cId="94882006" sldId="309"/>
        </pc:sldMkLst>
        <pc:spChg chg="mod">
          <ac:chgData name="Anna Willis" userId="019f3fac-383e-41b8-9def-66e3a089f222" providerId="ADAL" clId="{6134334D-6F9E-4944-B67E-D9DBC8936F5A}" dt="2024-05-10T10:15:29.057" v="2027" actId="27636"/>
          <ac:spMkLst>
            <pc:docMk/>
            <pc:sldMk cId="94882006" sldId="309"/>
            <ac:spMk id="2" creationId="{46377ABB-913A-3270-6069-46D938436420}"/>
          </ac:spMkLst>
        </pc:spChg>
        <pc:spChg chg="mod">
          <ac:chgData name="Anna Willis" userId="019f3fac-383e-41b8-9def-66e3a089f222" providerId="ADAL" clId="{6134334D-6F9E-4944-B67E-D9DBC8936F5A}" dt="2024-05-10T10:16:33.554" v="2228" actId="20577"/>
          <ac:spMkLst>
            <pc:docMk/>
            <pc:sldMk cId="94882006" sldId="309"/>
            <ac:spMk id="3" creationId="{E5BE3889-C362-447B-CE00-FFD8D7792484}"/>
          </ac:spMkLst>
        </pc:spChg>
      </pc:sldChg>
      <pc:sldChg chg="del">
        <pc:chgData name="Anna Willis" userId="019f3fac-383e-41b8-9def-66e3a089f222" providerId="ADAL" clId="{6134334D-6F9E-4944-B67E-D9DBC8936F5A}" dt="2024-04-25T15:29:20.809" v="1" actId="47"/>
        <pc:sldMkLst>
          <pc:docMk/>
          <pc:sldMk cId="1805249896" sldId="309"/>
        </pc:sldMkLst>
      </pc:sldChg>
    </pc:docChg>
  </pc:docChgLst>
  <pc:docChgLst>
    <pc:chgData name="Anna Willis" userId="019f3fac-383e-41b8-9def-66e3a089f222" providerId="ADAL" clId="{9D54530A-1F01-45C5-B222-7A5F934B2A5D}"/>
    <pc:docChg chg="undo redo custSel addSld delSld modSld sldOrd">
      <pc:chgData name="Anna Willis" userId="019f3fac-383e-41b8-9def-66e3a089f222" providerId="ADAL" clId="{9D54530A-1F01-45C5-B222-7A5F934B2A5D}" dt="2024-07-31T15:49:42.798" v="17963" actId="20577"/>
      <pc:docMkLst>
        <pc:docMk/>
      </pc:docMkLst>
      <pc:sldChg chg="del">
        <pc:chgData name="Anna Willis" userId="019f3fac-383e-41b8-9def-66e3a089f222" providerId="ADAL" clId="{9D54530A-1F01-45C5-B222-7A5F934B2A5D}" dt="2024-07-04T13:10:59.943" v="1160" actId="47"/>
        <pc:sldMkLst>
          <pc:docMk/>
          <pc:sldMk cId="344594667" sldId="283"/>
        </pc:sldMkLst>
      </pc:sldChg>
      <pc:sldChg chg="addSp modSp del mod">
        <pc:chgData name="Anna Willis" userId="019f3fac-383e-41b8-9def-66e3a089f222" providerId="ADAL" clId="{9D54530A-1F01-45C5-B222-7A5F934B2A5D}" dt="2024-07-04T13:10:59.943" v="1160" actId="47"/>
        <pc:sldMkLst>
          <pc:docMk/>
          <pc:sldMk cId="119932243" sldId="284"/>
        </pc:sldMkLst>
        <pc:spChg chg="mod">
          <ac:chgData name="Anna Willis" userId="019f3fac-383e-41b8-9def-66e3a089f222" providerId="ADAL" clId="{9D54530A-1F01-45C5-B222-7A5F934B2A5D}" dt="2024-07-03T14:05:23.158" v="391" actId="1076"/>
          <ac:spMkLst>
            <pc:docMk/>
            <pc:sldMk cId="119932243" sldId="284"/>
            <ac:spMk id="3" creationId="{B750EE74-A93D-7E8A-129E-41DB0B991B5B}"/>
          </ac:spMkLst>
        </pc:spChg>
        <pc:spChg chg="add mod">
          <ac:chgData name="Anna Willis" userId="019f3fac-383e-41b8-9def-66e3a089f222" providerId="ADAL" clId="{9D54530A-1F01-45C5-B222-7A5F934B2A5D}" dt="2024-07-03T14:05:15.249" v="387" actId="1076"/>
          <ac:spMkLst>
            <pc:docMk/>
            <pc:sldMk cId="119932243" sldId="284"/>
            <ac:spMk id="6" creationId="{002C210B-925F-CFED-300D-74AD65F16EE3}"/>
          </ac:spMkLst>
        </pc:spChg>
        <pc:cxnChg chg="add mod">
          <ac:chgData name="Anna Willis" userId="019f3fac-383e-41b8-9def-66e3a089f222" providerId="ADAL" clId="{9D54530A-1F01-45C5-B222-7A5F934B2A5D}" dt="2024-07-03T14:05:32.658" v="411" actId="1035"/>
          <ac:cxnSpMkLst>
            <pc:docMk/>
            <pc:sldMk cId="119932243" sldId="284"/>
            <ac:cxnSpMk id="5" creationId="{108EFA3A-E19E-26FB-8297-9A1DCCACB741}"/>
          </ac:cxnSpMkLst>
        </pc:cxnChg>
      </pc:sldChg>
      <pc:sldChg chg="addSp delSp modSp mod ord modNotesTx">
        <pc:chgData name="Anna Willis" userId="019f3fac-383e-41b8-9def-66e3a089f222" providerId="ADAL" clId="{9D54530A-1F01-45C5-B222-7A5F934B2A5D}" dt="2024-07-31T10:13:45.177" v="17134" actId="20577"/>
        <pc:sldMkLst>
          <pc:docMk/>
          <pc:sldMk cId="1298525576" sldId="285"/>
        </pc:sldMkLst>
        <pc:spChg chg="mod">
          <ac:chgData name="Anna Willis" userId="019f3fac-383e-41b8-9def-66e3a089f222" providerId="ADAL" clId="{9D54530A-1F01-45C5-B222-7A5F934B2A5D}" dt="2024-07-10T09:06:15.982" v="1216" actId="20577"/>
          <ac:spMkLst>
            <pc:docMk/>
            <pc:sldMk cId="1298525576" sldId="285"/>
            <ac:spMk id="2" creationId="{FDA1E75A-2EBE-3E58-FD99-EAC8CB80E10F}"/>
          </ac:spMkLst>
        </pc:spChg>
        <pc:spChg chg="del mod">
          <ac:chgData name="Anna Willis" userId="019f3fac-383e-41b8-9def-66e3a089f222" providerId="ADAL" clId="{9D54530A-1F01-45C5-B222-7A5F934B2A5D}" dt="2024-07-10T09:43:46.708" v="1301" actId="478"/>
          <ac:spMkLst>
            <pc:docMk/>
            <pc:sldMk cId="1298525576" sldId="285"/>
            <ac:spMk id="3" creationId="{DC95C1E6-998B-BE69-BE0A-4DC99685A0A2}"/>
          </ac:spMkLst>
        </pc:spChg>
        <pc:spChg chg="add mod">
          <ac:chgData name="Anna Willis" userId="019f3fac-383e-41b8-9def-66e3a089f222" providerId="ADAL" clId="{9D54530A-1F01-45C5-B222-7A5F934B2A5D}" dt="2024-07-10T11:32:25.214" v="3469" actId="207"/>
          <ac:spMkLst>
            <pc:docMk/>
            <pc:sldMk cId="1298525576" sldId="285"/>
            <ac:spMk id="4" creationId="{17D85D45-4572-6576-DFD9-C49911A1B846}"/>
          </ac:spMkLst>
        </pc:spChg>
        <pc:spChg chg="add del mod">
          <ac:chgData name="Anna Willis" userId="019f3fac-383e-41b8-9def-66e3a089f222" providerId="ADAL" clId="{9D54530A-1F01-45C5-B222-7A5F934B2A5D}" dt="2024-07-10T09:43:48.578" v="1302" actId="478"/>
          <ac:spMkLst>
            <pc:docMk/>
            <pc:sldMk cId="1298525576" sldId="285"/>
            <ac:spMk id="7" creationId="{8F49C023-CFFD-3097-5438-E56E1FC6F4D4}"/>
          </ac:spMkLst>
        </pc:spChg>
        <pc:picChg chg="del">
          <ac:chgData name="Anna Willis" userId="019f3fac-383e-41b8-9def-66e3a089f222" providerId="ADAL" clId="{9D54530A-1F01-45C5-B222-7A5F934B2A5D}" dt="2024-07-03T14:50:25.463" v="424" actId="478"/>
          <ac:picMkLst>
            <pc:docMk/>
            <pc:sldMk cId="1298525576" sldId="285"/>
            <ac:picMk id="4" creationId="{D312F776-71BA-40A3-655F-81E7C7447E31}"/>
          </ac:picMkLst>
        </pc:picChg>
        <pc:picChg chg="add mod modCrop">
          <ac:chgData name="Anna Willis" userId="019f3fac-383e-41b8-9def-66e3a089f222" providerId="ADAL" clId="{9D54530A-1F01-45C5-B222-7A5F934B2A5D}" dt="2024-07-30T09:48:41.075" v="8925" actId="1076"/>
          <ac:picMkLst>
            <pc:docMk/>
            <pc:sldMk cId="1298525576" sldId="285"/>
            <ac:picMk id="5" creationId="{BC7B050B-46A9-B3FB-EC6E-8331440C3A34}"/>
          </ac:picMkLst>
        </pc:picChg>
        <pc:picChg chg="add del mod">
          <ac:chgData name="Anna Willis" userId="019f3fac-383e-41b8-9def-66e3a089f222" providerId="ADAL" clId="{9D54530A-1F01-45C5-B222-7A5F934B2A5D}" dt="2024-07-10T09:51:59.022" v="1339" actId="478"/>
          <ac:picMkLst>
            <pc:docMk/>
            <pc:sldMk cId="1298525576" sldId="285"/>
            <ac:picMk id="6" creationId="{5E2F53BD-94F8-AAD4-55FB-0C96E8DF80F3}"/>
          </ac:picMkLst>
        </pc:picChg>
        <pc:picChg chg="add del mod">
          <ac:chgData name="Anna Willis" userId="019f3fac-383e-41b8-9def-66e3a089f222" providerId="ADAL" clId="{9D54530A-1F01-45C5-B222-7A5F934B2A5D}" dt="2024-07-30T09:48:23.804" v="8916" actId="478"/>
          <ac:picMkLst>
            <pc:docMk/>
            <pc:sldMk cId="1298525576" sldId="285"/>
            <ac:picMk id="9" creationId="{04CCAE58-8928-77A5-059C-AB829EE583F6}"/>
          </ac:picMkLst>
        </pc:picChg>
      </pc:sldChg>
      <pc:sldChg chg="modSp del mod">
        <pc:chgData name="Anna Willis" userId="019f3fac-383e-41b8-9def-66e3a089f222" providerId="ADAL" clId="{9D54530A-1F01-45C5-B222-7A5F934B2A5D}" dt="2024-07-03T15:15:59.374" v="1138" actId="47"/>
        <pc:sldMkLst>
          <pc:docMk/>
          <pc:sldMk cId="1120764683" sldId="286"/>
        </pc:sldMkLst>
        <pc:spChg chg="mod">
          <ac:chgData name="Anna Willis" userId="019f3fac-383e-41b8-9def-66e3a089f222" providerId="ADAL" clId="{9D54530A-1F01-45C5-B222-7A5F934B2A5D}" dt="2024-07-03T14:07:11.497" v="423" actId="1076"/>
          <ac:spMkLst>
            <pc:docMk/>
            <pc:sldMk cId="1120764683" sldId="286"/>
            <ac:spMk id="6" creationId="{D2459F4A-2C99-294E-F350-911109FB3A57}"/>
          </ac:spMkLst>
        </pc:spChg>
      </pc:sldChg>
      <pc:sldChg chg="addSp delSp modSp mod ord modNotesTx">
        <pc:chgData name="Anna Willis" userId="019f3fac-383e-41b8-9def-66e3a089f222" providerId="ADAL" clId="{9D54530A-1F01-45C5-B222-7A5F934B2A5D}" dt="2024-07-31T11:08:27.814" v="17140" actId="20577"/>
        <pc:sldMkLst>
          <pc:docMk/>
          <pc:sldMk cId="1666472793" sldId="287"/>
        </pc:sldMkLst>
        <pc:spChg chg="mod">
          <ac:chgData name="Anna Willis" userId="019f3fac-383e-41b8-9def-66e3a089f222" providerId="ADAL" clId="{9D54530A-1F01-45C5-B222-7A5F934B2A5D}" dt="2024-07-16T15:59:18.242" v="4721" actId="1035"/>
          <ac:spMkLst>
            <pc:docMk/>
            <pc:sldMk cId="1666472793" sldId="287"/>
            <ac:spMk id="2" creationId="{160F00F3-1953-68C6-47F8-FA3DB2268DE7}"/>
          </ac:spMkLst>
        </pc:spChg>
        <pc:spChg chg="mod">
          <ac:chgData name="Anna Willis" userId="019f3fac-383e-41b8-9def-66e3a089f222" providerId="ADAL" clId="{9D54530A-1F01-45C5-B222-7A5F934B2A5D}" dt="2024-07-30T10:15:09.808" v="10309" actId="20577"/>
          <ac:spMkLst>
            <pc:docMk/>
            <pc:sldMk cId="1666472793" sldId="287"/>
            <ac:spMk id="5" creationId="{5C6DD148-3F15-A4AE-C755-D11D1F84B025}"/>
          </ac:spMkLst>
        </pc:spChg>
        <pc:spChg chg="add del mod">
          <ac:chgData name="Anna Willis" userId="019f3fac-383e-41b8-9def-66e3a089f222" providerId="ADAL" clId="{9D54530A-1F01-45C5-B222-7A5F934B2A5D}" dt="2024-07-30T10:15:06.933" v="10308" actId="478"/>
          <ac:spMkLst>
            <pc:docMk/>
            <pc:sldMk cId="1666472793" sldId="287"/>
            <ac:spMk id="6" creationId="{140B593F-5984-3D17-FBCD-ABE63DC40BBC}"/>
          </ac:spMkLst>
        </pc:spChg>
        <pc:graphicFrameChg chg="add del mod">
          <ac:chgData name="Anna Willis" userId="019f3fac-383e-41b8-9def-66e3a089f222" providerId="ADAL" clId="{9D54530A-1F01-45C5-B222-7A5F934B2A5D}" dt="2024-07-03T15:05:38.932" v="520" actId="478"/>
          <ac:graphicFrameMkLst>
            <pc:docMk/>
            <pc:sldMk cId="1666472793" sldId="287"/>
            <ac:graphicFrameMk id="3" creationId="{B20C8AB1-57BE-D02F-A06B-D9D46E4BEE5B}"/>
          </ac:graphicFrameMkLst>
        </pc:graphicFrameChg>
        <pc:picChg chg="add mod">
          <ac:chgData name="Anna Willis" userId="019f3fac-383e-41b8-9def-66e3a089f222" providerId="ADAL" clId="{9D54530A-1F01-45C5-B222-7A5F934B2A5D}" dt="2024-07-30T10:17:48.035" v="10314" actId="1076"/>
          <ac:picMkLst>
            <pc:docMk/>
            <pc:sldMk cId="1666472793" sldId="287"/>
            <ac:picMk id="4" creationId="{3199B9A4-84B1-EC37-36B2-E4F38C71DC5E}"/>
          </ac:picMkLst>
        </pc:picChg>
        <pc:picChg chg="add del mod">
          <ac:chgData name="Anna Willis" userId="019f3fac-383e-41b8-9def-66e3a089f222" providerId="ADAL" clId="{9D54530A-1F01-45C5-B222-7A5F934B2A5D}" dt="2024-07-16T15:53:04.292" v="4537" actId="478"/>
          <ac:picMkLst>
            <pc:docMk/>
            <pc:sldMk cId="1666472793" sldId="287"/>
            <ac:picMk id="4" creationId="{6A74BC5E-6C95-CE64-D448-B39058A010B2}"/>
          </ac:picMkLst>
        </pc:picChg>
        <pc:picChg chg="del">
          <ac:chgData name="Anna Willis" userId="019f3fac-383e-41b8-9def-66e3a089f222" providerId="ADAL" clId="{9D54530A-1F01-45C5-B222-7A5F934B2A5D}" dt="2024-07-03T15:05:28.618" v="516" actId="478"/>
          <ac:picMkLst>
            <pc:docMk/>
            <pc:sldMk cId="1666472793" sldId="287"/>
            <ac:picMk id="4" creationId="{7BAC0D64-BEDC-36ED-D96E-432FF6EA8A28}"/>
          </ac:picMkLst>
        </pc:picChg>
        <pc:picChg chg="add del mod">
          <ac:chgData name="Anna Willis" userId="019f3fac-383e-41b8-9def-66e3a089f222" providerId="ADAL" clId="{9D54530A-1F01-45C5-B222-7A5F934B2A5D}" dt="2024-07-10T11:00:07.808" v="2469" actId="478"/>
          <ac:picMkLst>
            <pc:docMk/>
            <pc:sldMk cId="1666472793" sldId="287"/>
            <ac:picMk id="7" creationId="{63B49133-8B17-4BE6-6306-C2643924E2A3}"/>
          </ac:picMkLst>
        </pc:picChg>
        <pc:picChg chg="add del mod ord">
          <ac:chgData name="Anna Willis" userId="019f3fac-383e-41b8-9def-66e3a089f222" providerId="ADAL" clId="{9D54530A-1F01-45C5-B222-7A5F934B2A5D}" dt="2024-07-30T10:17:43.887" v="10310" actId="478"/>
          <ac:picMkLst>
            <pc:docMk/>
            <pc:sldMk cId="1666472793" sldId="287"/>
            <ac:picMk id="7" creationId="{8949C3C6-7693-312A-5B1F-43F3654653B6}"/>
          </ac:picMkLst>
        </pc:picChg>
        <pc:picChg chg="del mod">
          <ac:chgData name="Anna Willis" userId="019f3fac-383e-41b8-9def-66e3a089f222" providerId="ADAL" clId="{9D54530A-1F01-45C5-B222-7A5F934B2A5D}" dt="2024-07-03T15:05:44.099" v="522" actId="478"/>
          <ac:picMkLst>
            <pc:docMk/>
            <pc:sldMk cId="1666472793" sldId="287"/>
            <ac:picMk id="8" creationId="{EEF6449C-6230-FB34-E02A-57ACC313FBBA}"/>
          </ac:picMkLst>
        </pc:picChg>
      </pc:sldChg>
      <pc:sldChg chg="addSp delSp modSp mod ord modNotesTx">
        <pc:chgData name="Anna Willis" userId="019f3fac-383e-41b8-9def-66e3a089f222" providerId="ADAL" clId="{9D54530A-1F01-45C5-B222-7A5F934B2A5D}" dt="2024-07-30T17:52:46.560" v="16665" actId="20577"/>
        <pc:sldMkLst>
          <pc:docMk/>
          <pc:sldMk cId="1819061745" sldId="288"/>
        </pc:sldMkLst>
        <pc:spChg chg="mod">
          <ac:chgData name="Anna Willis" userId="019f3fac-383e-41b8-9def-66e3a089f222" providerId="ADAL" clId="{9D54530A-1F01-45C5-B222-7A5F934B2A5D}" dt="2024-07-10T09:06:51.913" v="1255" actId="20577"/>
          <ac:spMkLst>
            <pc:docMk/>
            <pc:sldMk cId="1819061745" sldId="288"/>
            <ac:spMk id="2" creationId="{3E4D7D8F-4F6B-9FDB-F023-58F564F488DD}"/>
          </ac:spMkLst>
        </pc:spChg>
        <pc:spChg chg="mod">
          <ac:chgData name="Anna Willis" userId="019f3fac-383e-41b8-9def-66e3a089f222" providerId="ADAL" clId="{9D54530A-1F01-45C5-B222-7A5F934B2A5D}" dt="2024-07-16T16:21:20.511" v="4941" actId="207"/>
          <ac:spMkLst>
            <pc:docMk/>
            <pc:sldMk cId="1819061745" sldId="288"/>
            <ac:spMk id="6" creationId="{03C0E81E-7D88-AE20-4DB5-CBC5FD9670B6}"/>
          </ac:spMkLst>
        </pc:spChg>
        <pc:picChg chg="add mod">
          <ac:chgData name="Anna Willis" userId="019f3fac-383e-41b8-9def-66e3a089f222" providerId="ADAL" clId="{9D54530A-1F01-45C5-B222-7A5F934B2A5D}" dt="2024-07-16T16:10:27.130" v="4738" actId="1076"/>
          <ac:picMkLst>
            <pc:docMk/>
            <pc:sldMk cId="1819061745" sldId="288"/>
            <ac:picMk id="4" creationId="{AC9909DF-8A43-5274-0D17-BE7728D8ACC1}"/>
          </ac:picMkLst>
        </pc:picChg>
        <pc:picChg chg="mod">
          <ac:chgData name="Anna Willis" userId="019f3fac-383e-41b8-9def-66e3a089f222" providerId="ADAL" clId="{9D54530A-1F01-45C5-B222-7A5F934B2A5D}" dt="2024-07-16T16:10:35.928" v="4740" actId="14100"/>
          <ac:picMkLst>
            <pc:docMk/>
            <pc:sldMk cId="1819061745" sldId="288"/>
            <ac:picMk id="5" creationId="{83C80E0C-8C63-73E9-F98D-82CEBAFDF6F8}"/>
          </ac:picMkLst>
        </pc:picChg>
        <pc:picChg chg="del">
          <ac:chgData name="Anna Willis" userId="019f3fac-383e-41b8-9def-66e3a089f222" providerId="ADAL" clId="{9D54530A-1F01-45C5-B222-7A5F934B2A5D}" dt="2024-07-16T16:10:24.183" v="4737" actId="478"/>
          <ac:picMkLst>
            <pc:docMk/>
            <pc:sldMk cId="1819061745" sldId="288"/>
            <ac:picMk id="8" creationId="{00DB0072-EE57-122A-D700-27A0F6C31D65}"/>
          </ac:picMkLst>
        </pc:picChg>
      </pc:sldChg>
      <pc:sldChg chg="addSp delSp modSp mod modNotesTx">
        <pc:chgData name="Anna Willis" userId="019f3fac-383e-41b8-9def-66e3a089f222" providerId="ADAL" clId="{9D54530A-1F01-45C5-B222-7A5F934B2A5D}" dt="2024-07-31T14:51:33.533" v="17954" actId="6549"/>
        <pc:sldMkLst>
          <pc:docMk/>
          <pc:sldMk cId="2495394845" sldId="289"/>
        </pc:sldMkLst>
        <pc:spChg chg="mod">
          <ac:chgData name="Anna Willis" userId="019f3fac-383e-41b8-9def-66e3a089f222" providerId="ADAL" clId="{9D54530A-1F01-45C5-B222-7A5F934B2A5D}" dt="2024-07-17T09:01:30.693" v="7524" actId="20577"/>
          <ac:spMkLst>
            <pc:docMk/>
            <pc:sldMk cId="2495394845" sldId="289"/>
            <ac:spMk id="2" creationId="{24351AE5-9AC5-F510-7B90-0573A98E7744}"/>
          </ac:spMkLst>
        </pc:spChg>
        <pc:spChg chg="add del mod">
          <ac:chgData name="Anna Willis" userId="019f3fac-383e-41b8-9def-66e3a089f222" providerId="ADAL" clId="{9D54530A-1F01-45C5-B222-7A5F934B2A5D}" dt="2024-07-16T19:33:12.361" v="6897" actId="478"/>
          <ac:spMkLst>
            <pc:docMk/>
            <pc:sldMk cId="2495394845" sldId="289"/>
            <ac:spMk id="4" creationId="{DCF16F4C-18A7-D473-F1B2-5BEE7D0664E0}"/>
          </ac:spMkLst>
        </pc:spChg>
        <pc:spChg chg="mod">
          <ac:chgData name="Anna Willis" userId="019f3fac-383e-41b8-9def-66e3a089f222" providerId="ADAL" clId="{9D54530A-1F01-45C5-B222-7A5F934B2A5D}" dt="2024-07-16T19:36:41.136" v="7165" actId="1076"/>
          <ac:spMkLst>
            <pc:docMk/>
            <pc:sldMk cId="2495394845" sldId="289"/>
            <ac:spMk id="6" creationId="{0BC68C85-2684-BF07-7BE5-434A857C3394}"/>
          </ac:spMkLst>
        </pc:spChg>
        <pc:spChg chg="add mod">
          <ac:chgData name="Anna Willis" userId="019f3fac-383e-41b8-9def-66e3a089f222" providerId="ADAL" clId="{9D54530A-1F01-45C5-B222-7A5F934B2A5D}" dt="2024-07-30T16:53:47.258" v="15747" actId="20577"/>
          <ac:spMkLst>
            <pc:docMk/>
            <pc:sldMk cId="2495394845" sldId="289"/>
            <ac:spMk id="11" creationId="{B4901997-580A-579F-F630-E0B05B1B2427}"/>
          </ac:spMkLst>
        </pc:spChg>
        <pc:picChg chg="add mod">
          <ac:chgData name="Anna Willis" userId="019f3fac-383e-41b8-9def-66e3a089f222" providerId="ADAL" clId="{9D54530A-1F01-45C5-B222-7A5F934B2A5D}" dt="2024-07-30T16:46:54.524" v="15311" actId="14100"/>
          <ac:picMkLst>
            <pc:docMk/>
            <pc:sldMk cId="2495394845" sldId="289"/>
            <ac:picMk id="4" creationId="{55E88636-D256-AFBF-7EAF-CB862D93035A}"/>
          </ac:picMkLst>
        </pc:picChg>
        <pc:picChg chg="add del mod">
          <ac:chgData name="Anna Willis" userId="019f3fac-383e-41b8-9def-66e3a089f222" providerId="ADAL" clId="{9D54530A-1F01-45C5-B222-7A5F934B2A5D}" dt="2024-07-30T16:46:39.371" v="15306" actId="478"/>
          <ac:picMkLst>
            <pc:docMk/>
            <pc:sldMk cId="2495394845" sldId="289"/>
            <ac:picMk id="7" creationId="{8A924AE3-947C-78A7-6ED5-0A73EB5707E6}"/>
          </ac:picMkLst>
        </pc:picChg>
        <pc:picChg chg="del">
          <ac:chgData name="Anna Willis" userId="019f3fac-383e-41b8-9def-66e3a089f222" providerId="ADAL" clId="{9D54530A-1F01-45C5-B222-7A5F934B2A5D}" dt="2024-07-16T19:33:06.789" v="6896" actId="478"/>
          <ac:picMkLst>
            <pc:docMk/>
            <pc:sldMk cId="2495394845" sldId="289"/>
            <ac:picMk id="8" creationId="{EA2D465D-C7C9-D9FE-FF1D-8D7C51440BDA}"/>
          </ac:picMkLst>
        </pc:picChg>
        <pc:picChg chg="del mod modCrop">
          <ac:chgData name="Anna Willis" userId="019f3fac-383e-41b8-9def-66e3a089f222" providerId="ADAL" clId="{9D54530A-1F01-45C5-B222-7A5F934B2A5D}" dt="2024-07-16T19:33:13.531" v="6898" actId="478"/>
          <ac:picMkLst>
            <pc:docMk/>
            <pc:sldMk cId="2495394845" sldId="289"/>
            <ac:picMk id="10" creationId="{BA0B610C-05A8-C806-B505-CE798D34FBA0}"/>
          </ac:picMkLst>
        </pc:picChg>
      </pc:sldChg>
      <pc:sldChg chg="addSp delSp modSp add del mod ord">
        <pc:chgData name="Anna Willis" userId="019f3fac-383e-41b8-9def-66e3a089f222" providerId="ADAL" clId="{9D54530A-1F01-45C5-B222-7A5F934B2A5D}" dt="2024-07-30T17:49:55.711" v="16536" actId="2696"/>
        <pc:sldMkLst>
          <pc:docMk/>
          <pc:sldMk cId="3244473575" sldId="291"/>
        </pc:sldMkLst>
        <pc:spChg chg="mod">
          <ac:chgData name="Anna Willis" userId="019f3fac-383e-41b8-9def-66e3a089f222" providerId="ADAL" clId="{9D54530A-1F01-45C5-B222-7A5F934B2A5D}" dt="2024-07-10T09:07:49.317" v="1291" actId="20577"/>
          <ac:spMkLst>
            <pc:docMk/>
            <pc:sldMk cId="3244473575" sldId="291"/>
            <ac:spMk id="2" creationId="{FDA1E75A-2EBE-3E58-FD99-EAC8CB80E10F}"/>
          </ac:spMkLst>
        </pc:spChg>
        <pc:spChg chg="mod">
          <ac:chgData name="Anna Willis" userId="019f3fac-383e-41b8-9def-66e3a089f222" providerId="ADAL" clId="{9D54530A-1F01-45C5-B222-7A5F934B2A5D}" dt="2024-07-03T14:51:25.555" v="494" actId="1076"/>
          <ac:spMkLst>
            <pc:docMk/>
            <pc:sldMk cId="3244473575" sldId="291"/>
            <ac:spMk id="5" creationId="{B6710E28-56F7-98EA-7095-436885B7D3F3}"/>
          </ac:spMkLst>
        </pc:spChg>
        <pc:picChg chg="del">
          <ac:chgData name="Anna Willis" userId="019f3fac-383e-41b8-9def-66e3a089f222" providerId="ADAL" clId="{9D54530A-1F01-45C5-B222-7A5F934B2A5D}" dt="2024-07-03T14:57:52.730" v="495" actId="478"/>
          <ac:picMkLst>
            <pc:docMk/>
            <pc:sldMk cId="3244473575" sldId="291"/>
            <ac:picMk id="4" creationId="{680E211D-2D2D-8F60-4EDD-5CC0CA7ECC71}"/>
          </ac:picMkLst>
        </pc:picChg>
        <pc:picChg chg="add mod">
          <ac:chgData name="Anna Willis" userId="019f3fac-383e-41b8-9def-66e3a089f222" providerId="ADAL" clId="{9D54530A-1F01-45C5-B222-7A5F934B2A5D}" dt="2024-07-03T14:57:59.739" v="499" actId="1076"/>
          <ac:picMkLst>
            <pc:docMk/>
            <pc:sldMk cId="3244473575" sldId="291"/>
            <ac:picMk id="7" creationId="{AEF22B97-C88E-D632-EEED-5251B46081E2}"/>
          </ac:picMkLst>
        </pc:picChg>
      </pc:sldChg>
      <pc:sldChg chg="modSp del mod">
        <pc:chgData name="Anna Willis" userId="019f3fac-383e-41b8-9def-66e3a089f222" providerId="ADAL" clId="{9D54530A-1F01-45C5-B222-7A5F934B2A5D}" dt="2024-07-16T18:52:15.053" v="6891" actId="47"/>
        <pc:sldMkLst>
          <pc:docMk/>
          <pc:sldMk cId="2287675805" sldId="294"/>
        </pc:sldMkLst>
        <pc:spChg chg="mod">
          <ac:chgData name="Anna Willis" userId="019f3fac-383e-41b8-9def-66e3a089f222" providerId="ADAL" clId="{9D54530A-1F01-45C5-B222-7A5F934B2A5D}" dt="2024-07-10T12:37:07.964" v="3527" actId="20577"/>
          <ac:spMkLst>
            <pc:docMk/>
            <pc:sldMk cId="2287675805" sldId="294"/>
            <ac:spMk id="2" creationId="{7F31F034-560D-3524-5DEC-451256EC8F3F}"/>
          </ac:spMkLst>
        </pc:spChg>
        <pc:spChg chg="mod">
          <ac:chgData name="Anna Willis" userId="019f3fac-383e-41b8-9def-66e3a089f222" providerId="ADAL" clId="{9D54530A-1F01-45C5-B222-7A5F934B2A5D}" dt="2024-07-03T15:19:10.206" v="1158" actId="1076"/>
          <ac:spMkLst>
            <pc:docMk/>
            <pc:sldMk cId="2287675805" sldId="294"/>
            <ac:spMk id="6" creationId="{E153E903-DD6A-AA85-5845-85D629BF2F80}"/>
          </ac:spMkLst>
        </pc:spChg>
      </pc:sldChg>
      <pc:sldChg chg="modSp del mod ord">
        <pc:chgData name="Anna Willis" userId="019f3fac-383e-41b8-9def-66e3a089f222" providerId="ADAL" clId="{9D54530A-1F01-45C5-B222-7A5F934B2A5D}" dt="2024-07-30T15:54:05.558" v="13706" actId="2696"/>
        <pc:sldMkLst>
          <pc:docMk/>
          <pc:sldMk cId="2694639145" sldId="296"/>
        </pc:sldMkLst>
        <pc:spChg chg="mod">
          <ac:chgData name="Anna Willis" userId="019f3fac-383e-41b8-9def-66e3a089f222" providerId="ADAL" clId="{9D54530A-1F01-45C5-B222-7A5F934B2A5D}" dt="2024-07-16T18:52:51.760" v="6895" actId="20577"/>
          <ac:spMkLst>
            <pc:docMk/>
            <pc:sldMk cId="2694639145" sldId="296"/>
            <ac:spMk id="3" creationId="{5A89413F-5A92-70FA-57D0-1483F5934C80}"/>
          </ac:spMkLst>
        </pc:spChg>
      </pc:sldChg>
      <pc:sldChg chg="del">
        <pc:chgData name="Anna Willis" userId="019f3fac-383e-41b8-9def-66e3a089f222" providerId="ADAL" clId="{9D54530A-1F01-45C5-B222-7A5F934B2A5D}" dt="2024-07-04T13:08:08.306" v="1159" actId="47"/>
        <pc:sldMkLst>
          <pc:docMk/>
          <pc:sldMk cId="1651990600" sldId="297"/>
        </pc:sldMkLst>
      </pc:sldChg>
      <pc:sldChg chg="modSp del mod">
        <pc:chgData name="Anna Willis" userId="019f3fac-383e-41b8-9def-66e3a089f222" providerId="ADAL" clId="{9D54530A-1F01-45C5-B222-7A5F934B2A5D}" dt="2024-07-04T13:10:59.943" v="1160" actId="47"/>
        <pc:sldMkLst>
          <pc:docMk/>
          <pc:sldMk cId="352040245" sldId="298"/>
        </pc:sldMkLst>
        <pc:spChg chg="mod">
          <ac:chgData name="Anna Willis" userId="019f3fac-383e-41b8-9def-66e3a089f222" providerId="ADAL" clId="{9D54530A-1F01-45C5-B222-7A5F934B2A5D}" dt="2024-07-03T13:55:52.241" v="7" actId="14100"/>
          <ac:spMkLst>
            <pc:docMk/>
            <pc:sldMk cId="352040245" sldId="298"/>
            <ac:spMk id="5" creationId="{C459AAF3-D9B3-EFE6-4385-9BEFB8A7A812}"/>
          </ac:spMkLst>
        </pc:spChg>
      </pc:sldChg>
      <pc:sldChg chg="modSp del mod">
        <pc:chgData name="Anna Willis" userId="019f3fac-383e-41b8-9def-66e3a089f222" providerId="ADAL" clId="{9D54530A-1F01-45C5-B222-7A5F934B2A5D}" dt="2024-07-04T13:10:59.943" v="1160" actId="47"/>
        <pc:sldMkLst>
          <pc:docMk/>
          <pc:sldMk cId="3048297031" sldId="299"/>
        </pc:sldMkLst>
        <pc:spChg chg="mod">
          <ac:chgData name="Anna Willis" userId="019f3fac-383e-41b8-9def-66e3a089f222" providerId="ADAL" clId="{9D54530A-1F01-45C5-B222-7A5F934B2A5D}" dt="2024-07-03T14:00:19.967" v="130" actId="207"/>
          <ac:spMkLst>
            <pc:docMk/>
            <pc:sldMk cId="3048297031" sldId="299"/>
            <ac:spMk id="7" creationId="{A4C82327-D13E-54E2-79B4-8DA241C90D3C}"/>
          </ac:spMkLst>
        </pc:spChg>
      </pc:sldChg>
      <pc:sldChg chg="modSp del mod">
        <pc:chgData name="Anna Willis" userId="019f3fac-383e-41b8-9def-66e3a089f222" providerId="ADAL" clId="{9D54530A-1F01-45C5-B222-7A5F934B2A5D}" dt="2024-07-04T13:10:59.943" v="1160" actId="47"/>
        <pc:sldMkLst>
          <pc:docMk/>
          <pc:sldMk cId="4056103660" sldId="300"/>
        </pc:sldMkLst>
        <pc:spChg chg="mod">
          <ac:chgData name="Anna Willis" userId="019f3fac-383e-41b8-9def-66e3a089f222" providerId="ADAL" clId="{9D54530A-1F01-45C5-B222-7A5F934B2A5D}" dt="2024-07-03T14:01:15.112" v="134" actId="207"/>
          <ac:spMkLst>
            <pc:docMk/>
            <pc:sldMk cId="4056103660" sldId="300"/>
            <ac:spMk id="4" creationId="{DC18080D-B025-ABFB-FE2C-250B668C1322}"/>
          </ac:spMkLst>
        </pc:spChg>
      </pc:sldChg>
      <pc:sldChg chg="del">
        <pc:chgData name="Anna Willis" userId="019f3fac-383e-41b8-9def-66e3a089f222" providerId="ADAL" clId="{9D54530A-1F01-45C5-B222-7A5F934B2A5D}" dt="2024-07-04T13:10:59.943" v="1160" actId="47"/>
        <pc:sldMkLst>
          <pc:docMk/>
          <pc:sldMk cId="3689798343" sldId="301"/>
        </pc:sldMkLst>
      </pc:sldChg>
      <pc:sldChg chg="addSp modSp del mod">
        <pc:chgData name="Anna Willis" userId="019f3fac-383e-41b8-9def-66e3a089f222" providerId="ADAL" clId="{9D54530A-1F01-45C5-B222-7A5F934B2A5D}" dt="2024-07-04T13:10:59.943" v="1160" actId="47"/>
        <pc:sldMkLst>
          <pc:docMk/>
          <pc:sldMk cId="1225406109" sldId="303"/>
        </pc:sldMkLst>
        <pc:spChg chg="add mod">
          <ac:chgData name="Anna Willis" userId="019f3fac-383e-41b8-9def-66e3a089f222" providerId="ADAL" clId="{9D54530A-1F01-45C5-B222-7A5F934B2A5D}" dt="2024-07-03T14:00:36.596" v="133" actId="20577"/>
          <ac:spMkLst>
            <pc:docMk/>
            <pc:sldMk cId="1225406109" sldId="303"/>
            <ac:spMk id="2" creationId="{7BCF70E5-1291-7F64-81E2-394C5BF77125}"/>
          </ac:spMkLst>
        </pc:spChg>
      </pc:sldChg>
      <pc:sldChg chg="modSp del mod">
        <pc:chgData name="Anna Willis" userId="019f3fac-383e-41b8-9def-66e3a089f222" providerId="ADAL" clId="{9D54530A-1F01-45C5-B222-7A5F934B2A5D}" dt="2024-07-04T13:11:01.805" v="1161" actId="47"/>
        <pc:sldMkLst>
          <pc:docMk/>
          <pc:sldMk cId="882388712" sldId="304"/>
        </pc:sldMkLst>
        <pc:spChg chg="mod">
          <ac:chgData name="Anna Willis" userId="019f3fac-383e-41b8-9def-66e3a089f222" providerId="ADAL" clId="{9D54530A-1F01-45C5-B222-7A5F934B2A5D}" dt="2024-07-03T14:05:42.928" v="412" actId="20577"/>
          <ac:spMkLst>
            <pc:docMk/>
            <pc:sldMk cId="882388712" sldId="304"/>
            <ac:spMk id="3" creationId="{58730C0F-83CD-C9E3-942A-374427D763F5}"/>
          </ac:spMkLst>
        </pc:spChg>
      </pc:sldChg>
      <pc:sldChg chg="modSp del mod ord">
        <pc:chgData name="Anna Willis" userId="019f3fac-383e-41b8-9def-66e3a089f222" providerId="ADAL" clId="{9D54530A-1F01-45C5-B222-7A5F934B2A5D}" dt="2024-07-04T13:13:29.099" v="1172" actId="47"/>
        <pc:sldMkLst>
          <pc:docMk/>
          <pc:sldMk cId="3312611699" sldId="305"/>
        </pc:sldMkLst>
        <pc:spChg chg="mod">
          <ac:chgData name="Anna Willis" userId="019f3fac-383e-41b8-9def-66e3a089f222" providerId="ADAL" clId="{9D54530A-1F01-45C5-B222-7A5F934B2A5D}" dt="2024-07-03T15:11:14.019" v="715" actId="20577"/>
          <ac:spMkLst>
            <pc:docMk/>
            <pc:sldMk cId="3312611699" sldId="305"/>
            <ac:spMk id="3" creationId="{D9AF01D0-DA11-93BF-51A6-5B017153E8C7}"/>
          </ac:spMkLst>
        </pc:spChg>
      </pc:sldChg>
      <pc:sldChg chg="addSp delSp modSp mod ord modNotesTx">
        <pc:chgData name="Anna Willis" userId="019f3fac-383e-41b8-9def-66e3a089f222" providerId="ADAL" clId="{9D54530A-1F01-45C5-B222-7A5F934B2A5D}" dt="2024-07-30T15:53:49.214" v="13705" actId="20577"/>
        <pc:sldMkLst>
          <pc:docMk/>
          <pc:sldMk cId="2104858116" sldId="306"/>
        </pc:sldMkLst>
        <pc:spChg chg="mod">
          <ac:chgData name="Anna Willis" userId="019f3fac-383e-41b8-9def-66e3a089f222" providerId="ADAL" clId="{9D54530A-1F01-45C5-B222-7A5F934B2A5D}" dt="2024-07-16T17:30:53.610" v="6006" actId="20577"/>
          <ac:spMkLst>
            <pc:docMk/>
            <pc:sldMk cId="2104858116" sldId="306"/>
            <ac:spMk id="2" creationId="{EDDC5747-B7ED-36D1-4DF3-43709DFE2F45}"/>
          </ac:spMkLst>
        </pc:spChg>
        <pc:spChg chg="del">
          <ac:chgData name="Anna Willis" userId="019f3fac-383e-41b8-9def-66e3a089f222" providerId="ADAL" clId="{9D54530A-1F01-45C5-B222-7A5F934B2A5D}" dt="2024-07-10T13:00:58.070" v="4328" actId="478"/>
          <ac:spMkLst>
            <pc:docMk/>
            <pc:sldMk cId="2104858116" sldId="306"/>
            <ac:spMk id="3" creationId="{F58AE699-1FA7-7235-0F99-8362A2D82973}"/>
          </ac:spMkLst>
        </pc:spChg>
        <pc:spChg chg="add mod">
          <ac:chgData name="Anna Willis" userId="019f3fac-383e-41b8-9def-66e3a089f222" providerId="ADAL" clId="{9D54530A-1F01-45C5-B222-7A5F934B2A5D}" dt="2024-07-30T15:44:45.977" v="13378" actId="20577"/>
          <ac:spMkLst>
            <pc:docMk/>
            <pc:sldMk cId="2104858116" sldId="306"/>
            <ac:spMk id="8" creationId="{32C3775D-CDA2-308C-15D7-3C57B0E55DFD}"/>
          </ac:spMkLst>
        </pc:spChg>
        <pc:spChg chg="add del mod">
          <ac:chgData name="Anna Willis" userId="019f3fac-383e-41b8-9def-66e3a089f222" providerId="ADAL" clId="{9D54530A-1F01-45C5-B222-7A5F934B2A5D}" dt="2024-07-10T13:01:00.275" v="4329" actId="478"/>
          <ac:spMkLst>
            <pc:docMk/>
            <pc:sldMk cId="2104858116" sldId="306"/>
            <ac:spMk id="10" creationId="{A728B185-EA59-561E-3DFC-5D43B887AE34}"/>
          </ac:spMkLst>
        </pc:spChg>
        <pc:picChg chg="del mod">
          <ac:chgData name="Anna Willis" userId="019f3fac-383e-41b8-9def-66e3a089f222" providerId="ADAL" clId="{9D54530A-1F01-45C5-B222-7A5F934B2A5D}" dt="2024-07-30T14:19:14.189" v="13196" actId="478"/>
          <ac:picMkLst>
            <pc:docMk/>
            <pc:sldMk cId="2104858116" sldId="306"/>
            <ac:picMk id="4" creationId="{F0AF3179-FB44-3D2B-97B9-1755B71B3F42}"/>
          </ac:picMkLst>
        </pc:picChg>
        <pc:picChg chg="del mod">
          <ac:chgData name="Anna Willis" userId="019f3fac-383e-41b8-9def-66e3a089f222" providerId="ADAL" clId="{9D54530A-1F01-45C5-B222-7A5F934B2A5D}" dt="2024-07-30T14:19:12.563" v="13193" actId="478"/>
          <ac:picMkLst>
            <pc:docMk/>
            <pc:sldMk cId="2104858116" sldId="306"/>
            <ac:picMk id="5" creationId="{A59D5744-9E1A-8F96-39BC-591875323B8D}"/>
          </ac:picMkLst>
        </pc:picChg>
        <pc:picChg chg="del mod">
          <ac:chgData name="Anna Willis" userId="019f3fac-383e-41b8-9def-66e3a089f222" providerId="ADAL" clId="{9D54530A-1F01-45C5-B222-7A5F934B2A5D}" dt="2024-07-30T14:19:13.681" v="13195" actId="478"/>
          <ac:picMkLst>
            <pc:docMk/>
            <pc:sldMk cId="2104858116" sldId="306"/>
            <ac:picMk id="6" creationId="{9EB38870-2D39-4869-96FE-D0D26A42D140}"/>
          </ac:picMkLst>
        </pc:picChg>
        <pc:picChg chg="del mod">
          <ac:chgData name="Anna Willis" userId="019f3fac-383e-41b8-9def-66e3a089f222" providerId="ADAL" clId="{9D54530A-1F01-45C5-B222-7A5F934B2A5D}" dt="2024-07-30T14:19:13.281" v="13194" actId="478"/>
          <ac:picMkLst>
            <pc:docMk/>
            <pc:sldMk cId="2104858116" sldId="306"/>
            <ac:picMk id="7" creationId="{4CBA81DB-27C2-43D0-9B96-D8D5013DB3E8}"/>
          </ac:picMkLst>
        </pc:picChg>
        <pc:picChg chg="add mod">
          <ac:chgData name="Anna Willis" userId="019f3fac-383e-41b8-9def-66e3a089f222" providerId="ADAL" clId="{9D54530A-1F01-45C5-B222-7A5F934B2A5D}" dt="2024-07-30T15:52:43.852" v="13628" actId="14100"/>
          <ac:picMkLst>
            <pc:docMk/>
            <pc:sldMk cId="2104858116" sldId="306"/>
            <ac:picMk id="9" creationId="{5CB6B410-501E-119E-EE89-2C89B643FDE6}"/>
          </ac:picMkLst>
        </pc:picChg>
      </pc:sldChg>
      <pc:sldChg chg="addSp delSp modSp mod ord modNotesTx">
        <pc:chgData name="Anna Willis" userId="019f3fac-383e-41b8-9def-66e3a089f222" providerId="ADAL" clId="{9D54530A-1F01-45C5-B222-7A5F934B2A5D}" dt="2024-07-30T12:02:17.300" v="13191" actId="20577"/>
        <pc:sldMkLst>
          <pc:docMk/>
          <pc:sldMk cId="3210249440" sldId="308"/>
        </pc:sldMkLst>
        <pc:spChg chg="mod">
          <ac:chgData name="Anna Willis" userId="019f3fac-383e-41b8-9def-66e3a089f222" providerId="ADAL" clId="{9D54530A-1F01-45C5-B222-7A5F934B2A5D}" dt="2024-07-16T17:30:50.856" v="6004" actId="20577"/>
          <ac:spMkLst>
            <pc:docMk/>
            <pc:sldMk cId="3210249440" sldId="308"/>
            <ac:spMk id="2" creationId="{FFF6352A-42DB-F086-4FA8-4F5B80BAC5C7}"/>
          </ac:spMkLst>
        </pc:spChg>
        <pc:spChg chg="del mod">
          <ac:chgData name="Anna Willis" userId="019f3fac-383e-41b8-9def-66e3a089f222" providerId="ADAL" clId="{9D54530A-1F01-45C5-B222-7A5F934B2A5D}" dt="2024-07-16T18:46:19.105" v="6749" actId="478"/>
          <ac:spMkLst>
            <pc:docMk/>
            <pc:sldMk cId="3210249440" sldId="308"/>
            <ac:spMk id="3" creationId="{ED4A3C18-D7E0-3445-7781-10D1F1515434}"/>
          </ac:spMkLst>
        </pc:spChg>
        <pc:spChg chg="add mod">
          <ac:chgData name="Anna Willis" userId="019f3fac-383e-41b8-9def-66e3a089f222" providerId="ADAL" clId="{9D54530A-1F01-45C5-B222-7A5F934B2A5D}" dt="2024-07-30T12:01:06.230" v="13045" actId="21"/>
          <ac:spMkLst>
            <pc:docMk/>
            <pc:sldMk cId="3210249440" sldId="308"/>
            <ac:spMk id="6" creationId="{FE47A8FE-245D-33B9-F7EA-E474F1C574E5}"/>
          </ac:spMkLst>
        </pc:spChg>
        <pc:spChg chg="add del mod">
          <ac:chgData name="Anna Willis" userId="019f3fac-383e-41b8-9def-66e3a089f222" providerId="ADAL" clId="{9D54530A-1F01-45C5-B222-7A5F934B2A5D}" dt="2024-07-16T18:46:22.893" v="6750" actId="478"/>
          <ac:spMkLst>
            <pc:docMk/>
            <pc:sldMk cId="3210249440" sldId="308"/>
            <ac:spMk id="8" creationId="{12371D65-5037-F762-C3D6-87197A959255}"/>
          </ac:spMkLst>
        </pc:spChg>
        <pc:picChg chg="del mod">
          <ac:chgData name="Anna Willis" userId="019f3fac-383e-41b8-9def-66e3a089f222" providerId="ADAL" clId="{9D54530A-1F01-45C5-B222-7A5F934B2A5D}" dt="2024-07-30T11:48:23.307" v="12442" actId="478"/>
          <ac:picMkLst>
            <pc:docMk/>
            <pc:sldMk cId="3210249440" sldId="308"/>
            <ac:picMk id="4" creationId="{E0EC276C-A69C-4129-8F7E-8E3F100C73FE}"/>
          </ac:picMkLst>
        </pc:picChg>
        <pc:picChg chg="del">
          <ac:chgData name="Anna Willis" userId="019f3fac-383e-41b8-9def-66e3a089f222" providerId="ADAL" clId="{9D54530A-1F01-45C5-B222-7A5F934B2A5D}" dt="2024-07-16T18:37:22.279" v="6236" actId="478"/>
          <ac:picMkLst>
            <pc:docMk/>
            <pc:sldMk cId="3210249440" sldId="308"/>
            <ac:picMk id="5" creationId="{1110C1CF-77A5-46D3-B62C-68630E43B082}"/>
          </ac:picMkLst>
        </pc:picChg>
        <pc:picChg chg="add del mod modCrop">
          <ac:chgData name="Anna Willis" userId="019f3fac-383e-41b8-9def-66e3a089f222" providerId="ADAL" clId="{9D54530A-1F01-45C5-B222-7A5F934B2A5D}" dt="2024-07-30T11:57:17.222" v="12895" actId="478"/>
          <ac:picMkLst>
            <pc:docMk/>
            <pc:sldMk cId="3210249440" sldId="308"/>
            <ac:picMk id="5" creationId="{60B46113-4EC1-D386-97C3-0F919C249B39}"/>
          </ac:picMkLst>
        </pc:picChg>
        <pc:picChg chg="add mod">
          <ac:chgData name="Anna Willis" userId="019f3fac-383e-41b8-9def-66e3a089f222" providerId="ADAL" clId="{9D54530A-1F01-45C5-B222-7A5F934B2A5D}" dt="2024-07-30T11:57:18.709" v="12896" actId="1076"/>
          <ac:picMkLst>
            <pc:docMk/>
            <pc:sldMk cId="3210249440" sldId="308"/>
            <ac:picMk id="8" creationId="{41AE2DE3-BB4E-FE68-B822-ADBE782BA7D9}"/>
          </ac:picMkLst>
        </pc:picChg>
      </pc:sldChg>
      <pc:sldChg chg="addSp delSp modSp mod ord setBg modNotesTx">
        <pc:chgData name="Anna Willis" userId="019f3fac-383e-41b8-9def-66e3a089f222" providerId="ADAL" clId="{9D54530A-1F01-45C5-B222-7A5F934B2A5D}" dt="2024-07-31T13:12:59.511" v="17897" actId="113"/>
        <pc:sldMkLst>
          <pc:docMk/>
          <pc:sldMk cId="94882006" sldId="309"/>
        </pc:sldMkLst>
        <pc:spChg chg="mod">
          <ac:chgData name="Anna Willis" userId="019f3fac-383e-41b8-9def-66e3a089f222" providerId="ADAL" clId="{9D54530A-1F01-45C5-B222-7A5F934B2A5D}" dt="2024-07-10T12:37:01.105" v="3520" actId="20577"/>
          <ac:spMkLst>
            <pc:docMk/>
            <pc:sldMk cId="94882006" sldId="309"/>
            <ac:spMk id="2" creationId="{46377ABB-913A-3270-6069-46D938436420}"/>
          </ac:spMkLst>
        </pc:spChg>
        <pc:spChg chg="del">
          <ac:chgData name="Anna Willis" userId="019f3fac-383e-41b8-9def-66e3a089f222" providerId="ADAL" clId="{9D54530A-1F01-45C5-B222-7A5F934B2A5D}" dt="2024-07-17T15:14:07.093" v="8269" actId="478"/>
          <ac:spMkLst>
            <pc:docMk/>
            <pc:sldMk cId="94882006" sldId="309"/>
            <ac:spMk id="3" creationId="{E5BE3889-C362-447B-CE00-FFD8D7792484}"/>
          </ac:spMkLst>
        </pc:spChg>
        <pc:spChg chg="mod">
          <ac:chgData name="Anna Willis" userId="019f3fac-383e-41b8-9def-66e3a089f222" providerId="ADAL" clId="{9D54530A-1F01-45C5-B222-7A5F934B2A5D}" dt="2024-07-30T16:19:34.868" v="14197" actId="20577"/>
          <ac:spMkLst>
            <pc:docMk/>
            <pc:sldMk cId="94882006" sldId="309"/>
            <ac:spMk id="5" creationId="{33B2CA04-EEB0-2DE5-0B45-52DF989732B3}"/>
          </ac:spMkLst>
        </pc:spChg>
        <pc:spChg chg="add del mod">
          <ac:chgData name="Anna Willis" userId="019f3fac-383e-41b8-9def-66e3a089f222" providerId="ADAL" clId="{9D54530A-1F01-45C5-B222-7A5F934B2A5D}" dt="2024-07-17T15:14:08.351" v="8270" actId="478"/>
          <ac:spMkLst>
            <pc:docMk/>
            <pc:sldMk cId="94882006" sldId="309"/>
            <ac:spMk id="9" creationId="{0A48819B-1FB7-0955-083C-E02CBAA93494}"/>
          </ac:spMkLst>
        </pc:spChg>
        <pc:picChg chg="add mod">
          <ac:chgData name="Anna Willis" userId="019f3fac-383e-41b8-9def-66e3a089f222" providerId="ADAL" clId="{9D54530A-1F01-45C5-B222-7A5F934B2A5D}" dt="2024-07-30T16:14:49.386" v="13715" actId="1076"/>
          <ac:picMkLst>
            <pc:docMk/>
            <pc:sldMk cId="94882006" sldId="309"/>
            <ac:picMk id="4" creationId="{4DC77907-0E39-F155-3C46-BEA71BAD5C69}"/>
          </ac:picMkLst>
        </pc:picChg>
        <pc:picChg chg="del mod">
          <ac:chgData name="Anna Willis" userId="019f3fac-383e-41b8-9def-66e3a089f222" providerId="ADAL" clId="{9D54530A-1F01-45C5-B222-7A5F934B2A5D}" dt="2024-07-17T15:13:48.722" v="8265" actId="478"/>
          <ac:picMkLst>
            <pc:docMk/>
            <pc:sldMk cId="94882006" sldId="309"/>
            <ac:picMk id="6" creationId="{CE48A611-9599-233C-26AE-B63F55103819}"/>
          </ac:picMkLst>
        </pc:picChg>
        <pc:picChg chg="add del mod">
          <ac:chgData name="Anna Willis" userId="019f3fac-383e-41b8-9def-66e3a089f222" providerId="ADAL" clId="{9D54530A-1F01-45C5-B222-7A5F934B2A5D}" dt="2024-07-30T16:14:32.975" v="13707" actId="478"/>
          <ac:picMkLst>
            <pc:docMk/>
            <pc:sldMk cId="94882006" sldId="309"/>
            <ac:picMk id="7" creationId="{20E1CB55-E50C-44A7-3E4D-12B49B843C04}"/>
          </ac:picMkLst>
        </pc:picChg>
      </pc:sldChg>
      <pc:sldChg chg="addSp delSp modSp new mod modNotesTx">
        <pc:chgData name="Anna Willis" userId="019f3fac-383e-41b8-9def-66e3a089f222" providerId="ADAL" clId="{9D54530A-1F01-45C5-B222-7A5F934B2A5D}" dt="2024-07-30T12:00:57.065" v="13044" actId="6549"/>
        <pc:sldMkLst>
          <pc:docMk/>
          <pc:sldMk cId="3958064587" sldId="310"/>
        </pc:sldMkLst>
        <pc:spChg chg="mod">
          <ac:chgData name="Anna Willis" userId="019f3fac-383e-41b8-9def-66e3a089f222" providerId="ADAL" clId="{9D54530A-1F01-45C5-B222-7A5F934B2A5D}" dt="2024-07-10T09:06:44.181" v="1250" actId="20577"/>
          <ac:spMkLst>
            <pc:docMk/>
            <pc:sldMk cId="3958064587" sldId="310"/>
            <ac:spMk id="2" creationId="{8E90ED47-545F-B868-95CB-4DDEBCB0C3BC}"/>
          </ac:spMkLst>
        </pc:spChg>
        <pc:spChg chg="del">
          <ac:chgData name="Anna Willis" userId="019f3fac-383e-41b8-9def-66e3a089f222" providerId="ADAL" clId="{9D54530A-1F01-45C5-B222-7A5F934B2A5D}" dt="2024-07-10T09:42:52.543" v="1293"/>
          <ac:spMkLst>
            <pc:docMk/>
            <pc:sldMk cId="3958064587" sldId="310"/>
            <ac:spMk id="3" creationId="{1FE9804B-F2B3-AEC5-8777-F573B08F682F}"/>
          </ac:spMkLst>
        </pc:spChg>
        <pc:spChg chg="add del mod">
          <ac:chgData name="Anna Willis" userId="019f3fac-383e-41b8-9def-66e3a089f222" providerId="ADAL" clId="{9D54530A-1F01-45C5-B222-7A5F934B2A5D}" dt="2024-07-30T10:14:11.013" v="10298" actId="478"/>
          <ac:spMkLst>
            <pc:docMk/>
            <pc:sldMk cId="3958064587" sldId="310"/>
            <ac:spMk id="4" creationId="{AB8C5D83-A839-FE12-74BD-E1E2202D1857}"/>
          </ac:spMkLst>
        </pc:spChg>
        <pc:spChg chg="add mod">
          <ac:chgData name="Anna Willis" userId="019f3fac-383e-41b8-9def-66e3a089f222" providerId="ADAL" clId="{9D54530A-1F01-45C5-B222-7A5F934B2A5D}" dt="2024-07-30T10:14:13.374" v="10299" actId="14100"/>
          <ac:spMkLst>
            <pc:docMk/>
            <pc:sldMk cId="3958064587" sldId="310"/>
            <ac:spMk id="6" creationId="{B41CCD48-472F-D0A4-DB7C-D242CE5E3553}"/>
          </ac:spMkLst>
        </pc:spChg>
        <pc:picChg chg="add del mod modCrop">
          <ac:chgData name="Anna Willis" userId="019f3fac-383e-41b8-9def-66e3a089f222" providerId="ADAL" clId="{9D54530A-1F01-45C5-B222-7A5F934B2A5D}" dt="2024-07-30T10:14:07.043" v="10297" actId="478"/>
          <ac:picMkLst>
            <pc:docMk/>
            <pc:sldMk cId="3958064587" sldId="310"/>
            <ac:picMk id="5" creationId="{962A249F-5866-F6C1-A2DA-59CE0AC79FB7}"/>
          </ac:picMkLst>
        </pc:picChg>
        <pc:picChg chg="add mod modCrop">
          <ac:chgData name="Anna Willis" userId="019f3fac-383e-41b8-9def-66e3a089f222" providerId="ADAL" clId="{9D54530A-1F01-45C5-B222-7A5F934B2A5D}" dt="2024-07-30T10:14:26.507" v="10307" actId="1076"/>
          <ac:picMkLst>
            <pc:docMk/>
            <pc:sldMk cId="3958064587" sldId="310"/>
            <ac:picMk id="8" creationId="{F0F83F97-7179-83CE-DEF9-431E0249C7BC}"/>
          </ac:picMkLst>
        </pc:picChg>
      </pc:sldChg>
      <pc:sldChg chg="addSp delSp modSp add mod ord">
        <pc:chgData name="Anna Willis" userId="019f3fac-383e-41b8-9def-66e3a089f222" providerId="ADAL" clId="{9D54530A-1F01-45C5-B222-7A5F934B2A5D}" dt="2024-07-16T15:59:06.830" v="4710" actId="20577"/>
        <pc:sldMkLst>
          <pc:docMk/>
          <pc:sldMk cId="2350771642" sldId="311"/>
        </pc:sldMkLst>
        <pc:spChg chg="mod">
          <ac:chgData name="Anna Willis" userId="019f3fac-383e-41b8-9def-66e3a089f222" providerId="ADAL" clId="{9D54530A-1F01-45C5-B222-7A5F934B2A5D}" dt="2024-07-16T15:58:47.661" v="4683" actId="20577"/>
          <ac:spMkLst>
            <pc:docMk/>
            <pc:sldMk cId="2350771642" sldId="311"/>
            <ac:spMk id="2" creationId="{160F00F3-1953-68C6-47F8-FA3DB2268DE7}"/>
          </ac:spMkLst>
        </pc:spChg>
        <pc:spChg chg="mod">
          <ac:chgData name="Anna Willis" userId="019f3fac-383e-41b8-9def-66e3a089f222" providerId="ADAL" clId="{9D54530A-1F01-45C5-B222-7A5F934B2A5D}" dt="2024-07-16T15:59:06.830" v="4710" actId="20577"/>
          <ac:spMkLst>
            <pc:docMk/>
            <pc:sldMk cId="2350771642" sldId="311"/>
            <ac:spMk id="5" creationId="{5C6DD148-3F15-A4AE-C755-D11D1F84B025}"/>
          </ac:spMkLst>
        </pc:spChg>
        <pc:spChg chg="del">
          <ac:chgData name="Anna Willis" userId="019f3fac-383e-41b8-9def-66e3a089f222" providerId="ADAL" clId="{9D54530A-1F01-45C5-B222-7A5F934B2A5D}" dt="2024-07-10T11:19:47.096" v="2532" actId="478"/>
          <ac:spMkLst>
            <pc:docMk/>
            <pc:sldMk cId="2350771642" sldId="311"/>
            <ac:spMk id="6" creationId="{140B593F-5984-3D17-FBCD-ABE63DC40BBC}"/>
          </ac:spMkLst>
        </pc:spChg>
        <pc:picChg chg="del">
          <ac:chgData name="Anna Willis" userId="019f3fac-383e-41b8-9def-66e3a089f222" providerId="ADAL" clId="{9D54530A-1F01-45C5-B222-7A5F934B2A5D}" dt="2024-07-10T11:19:45.626" v="2531" actId="478"/>
          <ac:picMkLst>
            <pc:docMk/>
            <pc:sldMk cId="2350771642" sldId="311"/>
            <ac:picMk id="4" creationId="{6A74BC5E-6C95-CE64-D448-B39058A010B2}"/>
          </ac:picMkLst>
        </pc:picChg>
        <pc:picChg chg="add mod">
          <ac:chgData name="Anna Willis" userId="019f3fac-383e-41b8-9def-66e3a089f222" providerId="ADAL" clId="{9D54530A-1F01-45C5-B222-7A5F934B2A5D}" dt="2024-07-16T15:58:53.590" v="4684" actId="1076"/>
          <ac:picMkLst>
            <pc:docMk/>
            <pc:sldMk cId="2350771642" sldId="311"/>
            <ac:picMk id="7" creationId="{806799F0-742A-61A9-E662-8879D334C312}"/>
          </ac:picMkLst>
        </pc:picChg>
        <pc:picChg chg="add del mod">
          <ac:chgData name="Anna Willis" userId="019f3fac-383e-41b8-9def-66e3a089f222" providerId="ADAL" clId="{9D54530A-1F01-45C5-B222-7A5F934B2A5D}" dt="2024-07-10T13:40:38.165" v="4339" actId="478"/>
          <ac:picMkLst>
            <pc:docMk/>
            <pc:sldMk cId="2350771642" sldId="311"/>
            <ac:picMk id="9" creationId="{5C94CCFB-EC9B-EE1C-1858-DC88870CEE66}"/>
          </ac:picMkLst>
        </pc:picChg>
      </pc:sldChg>
      <pc:sldChg chg="addSp delSp modSp new mod modNotesTx">
        <pc:chgData name="Anna Willis" userId="019f3fac-383e-41b8-9def-66e3a089f222" providerId="ADAL" clId="{9D54530A-1F01-45C5-B222-7A5F934B2A5D}" dt="2024-07-30T17:52:53.564" v="16673" actId="20577"/>
        <pc:sldMkLst>
          <pc:docMk/>
          <pc:sldMk cId="3556610064" sldId="312"/>
        </pc:sldMkLst>
        <pc:spChg chg="mod">
          <ac:chgData name="Anna Willis" userId="019f3fac-383e-41b8-9def-66e3a089f222" providerId="ADAL" clId="{9D54530A-1F01-45C5-B222-7A5F934B2A5D}" dt="2024-07-10T11:35:33.592" v="3514" actId="20577"/>
          <ac:spMkLst>
            <pc:docMk/>
            <pc:sldMk cId="3556610064" sldId="312"/>
            <ac:spMk id="2" creationId="{45825B95-12E5-49F5-238F-1D1AABF86C39}"/>
          </ac:spMkLst>
        </pc:spChg>
        <pc:spChg chg="add mod">
          <ac:chgData name="Anna Willis" userId="019f3fac-383e-41b8-9def-66e3a089f222" providerId="ADAL" clId="{9D54530A-1F01-45C5-B222-7A5F934B2A5D}" dt="2024-07-30T11:27:30.154" v="11807" actId="20577"/>
          <ac:spMkLst>
            <pc:docMk/>
            <pc:sldMk cId="3556610064" sldId="312"/>
            <ac:spMk id="5" creationId="{7B1DFA0D-DFDF-4484-9B72-790E0F6B8896}"/>
          </ac:spMkLst>
        </pc:spChg>
        <pc:picChg chg="add del mod">
          <ac:chgData name="Anna Willis" userId="019f3fac-383e-41b8-9def-66e3a089f222" providerId="ADAL" clId="{9D54530A-1F01-45C5-B222-7A5F934B2A5D}" dt="2024-07-30T11:03:28.220" v="11578" actId="478"/>
          <ac:picMkLst>
            <pc:docMk/>
            <pc:sldMk cId="3556610064" sldId="312"/>
            <ac:picMk id="4" creationId="{13AC7EB0-7CFB-6124-3AB4-66B15F4EA7D0}"/>
          </ac:picMkLst>
        </pc:picChg>
        <pc:picChg chg="add del mod">
          <ac:chgData name="Anna Willis" userId="019f3fac-383e-41b8-9def-66e3a089f222" providerId="ADAL" clId="{9D54530A-1F01-45C5-B222-7A5F934B2A5D}" dt="2024-07-16T16:44:56.682" v="5194" actId="478"/>
          <ac:picMkLst>
            <pc:docMk/>
            <pc:sldMk cId="3556610064" sldId="312"/>
            <ac:picMk id="4" creationId="{565D73AC-736F-92BE-13A1-94C8CB7CC0D5}"/>
          </ac:picMkLst>
        </pc:picChg>
        <pc:picChg chg="add del mod">
          <ac:chgData name="Anna Willis" userId="019f3fac-383e-41b8-9def-66e3a089f222" providerId="ADAL" clId="{9D54530A-1F01-45C5-B222-7A5F934B2A5D}" dt="2024-07-16T16:56:27.860" v="5197" actId="478"/>
          <ac:picMkLst>
            <pc:docMk/>
            <pc:sldMk cId="3556610064" sldId="312"/>
            <ac:picMk id="6" creationId="{2B02A60D-810E-7B4E-571B-9C07474F1B26}"/>
          </ac:picMkLst>
        </pc:picChg>
        <pc:picChg chg="add del mod">
          <ac:chgData name="Anna Willis" userId="019f3fac-383e-41b8-9def-66e3a089f222" providerId="ADAL" clId="{9D54530A-1F01-45C5-B222-7A5F934B2A5D}" dt="2024-07-30T11:25:00.886" v="11729" actId="478"/>
          <ac:picMkLst>
            <pc:docMk/>
            <pc:sldMk cId="3556610064" sldId="312"/>
            <ac:picMk id="7" creationId="{DA8B3CDF-2032-5FCC-591C-51F19FD74241}"/>
          </ac:picMkLst>
        </pc:picChg>
        <pc:picChg chg="add del mod">
          <ac:chgData name="Anna Willis" userId="019f3fac-383e-41b8-9def-66e3a089f222" providerId="ADAL" clId="{9D54530A-1F01-45C5-B222-7A5F934B2A5D}" dt="2024-07-30T10:57:02.550" v="11414" actId="478"/>
          <ac:picMkLst>
            <pc:docMk/>
            <pc:sldMk cId="3556610064" sldId="312"/>
            <ac:picMk id="8" creationId="{012250AD-4160-2F2B-A2BF-7DE56F6B4CB2}"/>
          </ac:picMkLst>
        </pc:picChg>
        <pc:picChg chg="add del mod">
          <ac:chgData name="Anna Willis" userId="019f3fac-383e-41b8-9def-66e3a089f222" providerId="ADAL" clId="{9D54530A-1F01-45C5-B222-7A5F934B2A5D}" dt="2024-07-30T11:29:16.288" v="11808" actId="478"/>
          <ac:picMkLst>
            <pc:docMk/>
            <pc:sldMk cId="3556610064" sldId="312"/>
            <ac:picMk id="10" creationId="{032504DE-B256-EFAF-533B-26095C45886E}"/>
          </ac:picMkLst>
        </pc:picChg>
        <pc:picChg chg="add del mod">
          <ac:chgData name="Anna Willis" userId="019f3fac-383e-41b8-9def-66e3a089f222" providerId="ADAL" clId="{9D54530A-1F01-45C5-B222-7A5F934B2A5D}" dt="2024-07-30T11:37:48.790" v="12199" actId="478"/>
          <ac:picMkLst>
            <pc:docMk/>
            <pc:sldMk cId="3556610064" sldId="312"/>
            <ac:picMk id="12" creationId="{E3CE2E27-2C97-EEC7-7040-6C573CC2D1E8}"/>
          </ac:picMkLst>
        </pc:picChg>
        <pc:picChg chg="add mod">
          <ac:chgData name="Anna Willis" userId="019f3fac-383e-41b8-9def-66e3a089f222" providerId="ADAL" clId="{9D54530A-1F01-45C5-B222-7A5F934B2A5D}" dt="2024-07-30T11:37:56.381" v="12205" actId="1076"/>
          <ac:picMkLst>
            <pc:docMk/>
            <pc:sldMk cId="3556610064" sldId="312"/>
            <ac:picMk id="14" creationId="{DB525D60-DF0C-2E35-F9CC-FFED5BCB935E}"/>
          </ac:picMkLst>
        </pc:picChg>
      </pc:sldChg>
      <pc:sldChg chg="addSp delSp modSp add mod modNotesTx">
        <pc:chgData name="Anna Willis" userId="019f3fac-383e-41b8-9def-66e3a089f222" providerId="ADAL" clId="{9D54530A-1F01-45C5-B222-7A5F934B2A5D}" dt="2024-07-31T13:54:51.948" v="17943" actId="6549"/>
        <pc:sldMkLst>
          <pc:docMk/>
          <pc:sldMk cId="1667666130" sldId="313"/>
        </pc:sldMkLst>
        <pc:spChg chg="mod">
          <ac:chgData name="Anna Willis" userId="019f3fac-383e-41b8-9def-66e3a089f222" providerId="ADAL" clId="{9D54530A-1F01-45C5-B222-7A5F934B2A5D}" dt="2024-07-30T16:22:59.599" v="14205" actId="27636"/>
          <ac:spMkLst>
            <pc:docMk/>
            <pc:sldMk cId="1667666130" sldId="313"/>
            <ac:spMk id="2" creationId="{46377ABB-913A-3270-6069-46D938436420}"/>
          </ac:spMkLst>
        </pc:spChg>
        <pc:spChg chg="del mod">
          <ac:chgData name="Anna Willis" userId="019f3fac-383e-41b8-9def-66e3a089f222" providerId="ADAL" clId="{9D54530A-1F01-45C5-B222-7A5F934B2A5D}" dt="2024-07-17T09:02:33.001" v="7537" actId="478"/>
          <ac:spMkLst>
            <pc:docMk/>
            <pc:sldMk cId="1667666130" sldId="313"/>
            <ac:spMk id="3" creationId="{E5BE3889-C362-447B-CE00-FFD8D7792484}"/>
          </ac:spMkLst>
        </pc:spChg>
        <pc:spChg chg="add mod">
          <ac:chgData name="Anna Willis" userId="019f3fac-383e-41b8-9def-66e3a089f222" providerId="ADAL" clId="{9D54530A-1F01-45C5-B222-7A5F934B2A5D}" dt="2024-07-30T16:23:22.478" v="14236" actId="1035"/>
          <ac:spMkLst>
            <pc:docMk/>
            <pc:sldMk cId="1667666130" sldId="313"/>
            <ac:spMk id="4" creationId="{0433E9A9-130E-46EA-8E20-F74B7FE4C58E}"/>
          </ac:spMkLst>
        </pc:spChg>
        <pc:spChg chg="del mod">
          <ac:chgData name="Anna Willis" userId="019f3fac-383e-41b8-9def-66e3a089f222" providerId="ADAL" clId="{9D54530A-1F01-45C5-B222-7A5F934B2A5D}" dt="2024-07-17T09:02:27.350" v="7535" actId="478"/>
          <ac:spMkLst>
            <pc:docMk/>
            <pc:sldMk cId="1667666130" sldId="313"/>
            <ac:spMk id="5" creationId="{33B2CA04-EEB0-2DE5-0B45-52DF989732B3}"/>
          </ac:spMkLst>
        </pc:spChg>
        <pc:spChg chg="add del mod">
          <ac:chgData name="Anna Willis" userId="019f3fac-383e-41b8-9def-66e3a089f222" providerId="ADAL" clId="{9D54530A-1F01-45C5-B222-7A5F934B2A5D}" dt="2024-07-17T09:02:35.194" v="7538" actId="478"/>
          <ac:spMkLst>
            <pc:docMk/>
            <pc:sldMk cId="1667666130" sldId="313"/>
            <ac:spMk id="8" creationId="{08A7BE3F-2BA7-8475-5AE6-CAEA4CD5E5E1}"/>
          </ac:spMkLst>
        </pc:spChg>
        <pc:picChg chg="add mod modCrop">
          <ac:chgData name="Anna Willis" userId="019f3fac-383e-41b8-9def-66e3a089f222" providerId="ADAL" clId="{9D54530A-1F01-45C5-B222-7A5F934B2A5D}" dt="2024-07-30T16:23:39.663" v="14243" actId="14100"/>
          <ac:picMkLst>
            <pc:docMk/>
            <pc:sldMk cId="1667666130" sldId="313"/>
            <ac:picMk id="5" creationId="{6DC51830-406D-0E5A-3560-CB8DE779E18F}"/>
          </ac:picMkLst>
        </pc:picChg>
        <pc:picChg chg="del">
          <ac:chgData name="Anna Willis" userId="019f3fac-383e-41b8-9def-66e3a089f222" providerId="ADAL" clId="{9D54530A-1F01-45C5-B222-7A5F934B2A5D}" dt="2024-07-17T09:01:59.841" v="7530" actId="478"/>
          <ac:picMkLst>
            <pc:docMk/>
            <pc:sldMk cId="1667666130" sldId="313"/>
            <ac:picMk id="6" creationId="{CE48A611-9599-233C-26AE-B63F55103819}"/>
          </ac:picMkLst>
        </pc:picChg>
        <pc:picChg chg="add del mod modCrop">
          <ac:chgData name="Anna Willis" userId="019f3fac-383e-41b8-9def-66e3a089f222" providerId="ADAL" clId="{9D54530A-1F01-45C5-B222-7A5F934B2A5D}" dt="2024-07-30T16:22:45.674" v="14198" actId="478"/>
          <ac:picMkLst>
            <pc:docMk/>
            <pc:sldMk cId="1667666130" sldId="313"/>
            <ac:picMk id="10" creationId="{80313CD1-1E6E-C419-0A0C-5EE467147559}"/>
          </ac:picMkLst>
        </pc:picChg>
      </pc:sldChg>
      <pc:sldChg chg="addSp delSp modSp add mod modNotesTx">
        <pc:chgData name="Anna Willis" userId="019f3fac-383e-41b8-9def-66e3a089f222" providerId="ADAL" clId="{9D54530A-1F01-45C5-B222-7A5F934B2A5D}" dt="2024-07-30T16:19:05.242" v="14158" actId="20577"/>
        <pc:sldMkLst>
          <pc:docMk/>
          <pc:sldMk cId="2068851330" sldId="314"/>
        </pc:sldMkLst>
        <pc:spChg chg="mod">
          <ac:chgData name="Anna Willis" userId="019f3fac-383e-41b8-9def-66e3a089f222" providerId="ADAL" clId="{9D54530A-1F01-45C5-B222-7A5F934B2A5D}" dt="2024-07-30T16:18:54.235" v="14148" actId="20577"/>
          <ac:spMkLst>
            <pc:docMk/>
            <pc:sldMk cId="2068851330" sldId="314"/>
            <ac:spMk id="5" creationId="{33B2CA04-EEB0-2DE5-0B45-52DF989732B3}"/>
          </ac:spMkLst>
        </pc:spChg>
        <pc:picChg chg="del">
          <ac:chgData name="Anna Willis" userId="019f3fac-383e-41b8-9def-66e3a089f222" providerId="ADAL" clId="{9D54530A-1F01-45C5-B222-7A5F934B2A5D}" dt="2024-07-30T16:15:11.058" v="13775" actId="478"/>
          <ac:picMkLst>
            <pc:docMk/>
            <pc:sldMk cId="2068851330" sldId="314"/>
            <ac:picMk id="4" creationId="{4DC77907-0E39-F155-3C46-BEA71BAD5C69}"/>
          </ac:picMkLst>
        </pc:picChg>
        <pc:picChg chg="add mod">
          <ac:chgData name="Anna Willis" userId="019f3fac-383e-41b8-9def-66e3a089f222" providerId="ADAL" clId="{9D54530A-1F01-45C5-B222-7A5F934B2A5D}" dt="2024-07-30T16:18:00.650" v="13972" actId="1076"/>
          <ac:picMkLst>
            <pc:docMk/>
            <pc:sldMk cId="2068851330" sldId="314"/>
            <ac:picMk id="6" creationId="{DAEA7BC5-2D75-6B7C-4DB0-6E03F2F4DF63}"/>
          </ac:picMkLst>
        </pc:picChg>
      </pc:sldChg>
      <pc:sldChg chg="addSp modSp new mod modNotesTx">
        <pc:chgData name="Anna Willis" userId="019f3fac-383e-41b8-9def-66e3a089f222" providerId="ADAL" clId="{9D54530A-1F01-45C5-B222-7A5F934B2A5D}" dt="2024-07-31T15:49:42.798" v="17963" actId="20577"/>
        <pc:sldMkLst>
          <pc:docMk/>
          <pc:sldMk cId="2044241808" sldId="315"/>
        </pc:sldMkLst>
        <pc:spChg chg="mod">
          <ac:chgData name="Anna Willis" userId="019f3fac-383e-41b8-9def-66e3a089f222" providerId="ADAL" clId="{9D54530A-1F01-45C5-B222-7A5F934B2A5D}" dt="2024-07-30T17:46:04.745" v="16156" actId="1035"/>
          <ac:spMkLst>
            <pc:docMk/>
            <pc:sldMk cId="2044241808" sldId="315"/>
            <ac:spMk id="2" creationId="{4B77EBD2-057B-E460-D824-FB703EE927F4}"/>
          </ac:spMkLst>
        </pc:spChg>
        <pc:spChg chg="add mod">
          <ac:chgData name="Anna Willis" userId="019f3fac-383e-41b8-9def-66e3a089f222" providerId="ADAL" clId="{9D54530A-1F01-45C5-B222-7A5F934B2A5D}" dt="2024-07-30T17:49:36.192" v="16535" actId="20577"/>
          <ac:spMkLst>
            <pc:docMk/>
            <pc:sldMk cId="2044241808" sldId="315"/>
            <ac:spMk id="3" creationId="{B0272B97-D806-1B00-34F7-576E001B2497}"/>
          </ac:spMkLst>
        </pc:spChg>
        <pc:picChg chg="add mod">
          <ac:chgData name="Anna Willis" userId="019f3fac-383e-41b8-9def-66e3a089f222" providerId="ADAL" clId="{9D54530A-1F01-45C5-B222-7A5F934B2A5D}" dt="2024-07-30T17:56:30.305" v="17063" actId="1076"/>
          <ac:picMkLst>
            <pc:docMk/>
            <pc:sldMk cId="2044241808" sldId="315"/>
            <ac:picMk id="5" creationId="{92EAF569-0D71-A92D-6EC1-3D3FBBE22BB6}"/>
          </ac:picMkLst>
        </pc:picChg>
      </pc:sldChg>
      <pc:sldChg chg="new del">
        <pc:chgData name="Anna Willis" userId="019f3fac-383e-41b8-9def-66e3a089f222" providerId="ADAL" clId="{9D54530A-1F01-45C5-B222-7A5F934B2A5D}" dt="2024-07-30T17:54:31.865" v="16852" actId="680"/>
        <pc:sldMkLst>
          <pc:docMk/>
          <pc:sldMk cId="1750900827" sldId="316"/>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D234500-555F-464D-B383-028B34738B04}" type="datetimeFigureOut">
              <a:rPr lang="en-GB" smtClean="0"/>
              <a:t>31/07/2024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33A6B79-32E5-49D2-A2FE-A2033B2A3938}" type="slidenum">
              <a:rPr lang="en-GB" smtClean="0"/>
              <a:t>‹#›</a:t>
            </a:fld>
            <a:endParaRPr lang="en-GB"/>
          </a:p>
        </p:txBody>
      </p:sp>
    </p:spTree>
    <p:extLst>
      <p:ext uri="{BB962C8B-B14F-4D97-AF65-F5344CB8AC3E}">
        <p14:creationId xmlns:p14="http://schemas.microsoft.com/office/powerpoint/2010/main" val="19539178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i="1" dirty="0">
                <a:effectLst/>
                <a:latin typeface="Calibri" panose="020F0502020204030204" pitchFamily="34" charset="0"/>
                <a:ea typeface="Times New Roman" panose="02020603050405020304" pitchFamily="18" charset="0"/>
              </a:rPr>
              <a:t>ARC gene expression was induced in RV16-infected MCs</a:t>
            </a:r>
            <a:r>
              <a:rPr lang="en-GB" sz="1800" i="1" dirty="0">
                <a:effectLst/>
                <a:latin typeface="Calibri" panose="020F0502020204030204" pitchFamily="34" charset="0"/>
                <a:ea typeface="Times New Roman" panose="02020603050405020304" pitchFamily="18" charset="0"/>
              </a:rPr>
              <a:t>. LAD2 MCs were infected with RV or a UVRV control for 1h, washed and then incubated for a further 6h or 24h (n=7 at 6h and n=5 at 24h). Results show dot plots of fold change in ARC gene expression compared to a control as determined by RT-qPCR in (A) 6h-infected samples (RV16 MOI 5) from Chiara Banas and (B) 24h-infected samples (RV16 MOI 0.3, 3 and 7.5) from Charlene Akoto. </a:t>
            </a:r>
            <a:r>
              <a:rPr lang="en-GB" sz="1800" i="1" dirty="0">
                <a:effectLst/>
                <a:latin typeface="Calibri" panose="020F0502020204030204" pitchFamily="34" charset="0"/>
                <a:ea typeface="Times New Roman" panose="02020603050405020304" pitchFamily="18" charset="0"/>
                <a:cs typeface="Times New Roman" panose="02020603050405020304" pitchFamily="18" charset="0"/>
              </a:rPr>
              <a:t>Data is non-parametric (A) and parametric (B) and lines show median values and mean values respectively. The Friedman test and repeated measures one-way ANOVA were carried out for statistical analysis of non-parametric and parametric data respectively. *p ≤ 0.05 and **p &lt; 0.01. For each sample, the Ct value of ARC gene was compared to (C) viral copy number, calculated by qPCR (R squared= 0.5437) and (D) virion release as calculated by TCID</a:t>
            </a:r>
            <a:r>
              <a:rPr lang="en-GB" sz="1800" i="1" baseline="-25000" dirty="0">
                <a:effectLst/>
                <a:latin typeface="Calibri" panose="020F0502020204030204" pitchFamily="34" charset="0"/>
                <a:ea typeface="Times New Roman" panose="02020603050405020304" pitchFamily="18" charset="0"/>
                <a:cs typeface="Times New Roman" panose="02020603050405020304" pitchFamily="18" charset="0"/>
              </a:rPr>
              <a:t>50</a:t>
            </a:r>
            <a:r>
              <a:rPr lang="en-GB" sz="1800" i="1" dirty="0">
                <a:effectLst/>
                <a:latin typeface="Calibri" panose="020F0502020204030204" pitchFamily="34" charset="0"/>
                <a:ea typeface="Times New Roman" panose="02020603050405020304" pitchFamily="18" charset="0"/>
                <a:cs typeface="Times New Roman" panose="02020603050405020304" pitchFamily="18" charset="0"/>
              </a:rPr>
              <a:t> assay (R squared= 0.8393).</a:t>
            </a:r>
            <a:endParaRPr lang="en-GB" dirty="0"/>
          </a:p>
        </p:txBody>
      </p:sp>
      <p:sp>
        <p:nvSpPr>
          <p:cNvPr id="4" name="Slide Number Placeholder 3"/>
          <p:cNvSpPr>
            <a:spLocks noGrp="1"/>
          </p:cNvSpPr>
          <p:nvPr>
            <p:ph type="sldNum" sz="quarter" idx="5"/>
          </p:nvPr>
        </p:nvSpPr>
        <p:spPr/>
        <p:txBody>
          <a:bodyPr/>
          <a:lstStyle/>
          <a:p>
            <a:fld id="{633A6B79-32E5-49D2-A2FE-A2033B2A3938}" type="slidenum">
              <a:rPr lang="en-GB" smtClean="0"/>
              <a:t>2</a:t>
            </a:fld>
            <a:endParaRPr lang="en-GB"/>
          </a:p>
        </p:txBody>
      </p:sp>
    </p:spTree>
    <p:extLst>
      <p:ext uri="{BB962C8B-B14F-4D97-AF65-F5344CB8AC3E}">
        <p14:creationId xmlns:p14="http://schemas.microsoft.com/office/powerpoint/2010/main" val="1551345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ARC gene is not induced by RV16 infection of primary airway epithelial cells</a:t>
            </a:r>
            <a:r>
              <a:rPr lang="en-GB" dirty="0"/>
              <a:t>. (A) Primary AECs from </a:t>
            </a:r>
            <a:r>
              <a:rPr lang="en-GB" b="0" i="0" dirty="0">
                <a:solidFill>
                  <a:srgbClr val="000000"/>
                </a:solidFill>
                <a:effectLst/>
                <a:latin typeface="Verdana" panose="020B0604030504040204" pitchFamily="34" charset="0"/>
              </a:rPr>
              <a:t>children with asthma (n=11) and healthy children (n=10) were differentiated at air-liquid interface, prior to RV16 infection for 48 hours. RNA was isolated and underwent RNA-sequencing analysis. Results show a dot plot of raw counts of ARC mRNA with bars at mean values, taken from raw RNA-sequencing counts data (GSE206680). (B and C) Primary airway epithelial cells were isolated and maintained in controlled Air-Liquid Interface (ALI). Differentiated cells were challenged with RV16 or a sham control for 48h before extracting total mRNA for RNA sequencing. Results show a dot plot of raw counts of (B) ARC mRNA or (C) IFNB1 mRNA, with bars at mean values, taken from raw RNA-sequencing counts data (GSE193164). </a:t>
            </a:r>
            <a:endParaRPr lang="en-GB" dirty="0"/>
          </a:p>
        </p:txBody>
      </p:sp>
      <p:sp>
        <p:nvSpPr>
          <p:cNvPr id="4" name="Slide Number Placeholder 3"/>
          <p:cNvSpPr>
            <a:spLocks noGrp="1"/>
          </p:cNvSpPr>
          <p:nvPr>
            <p:ph type="sldNum" sz="quarter" idx="5"/>
          </p:nvPr>
        </p:nvSpPr>
        <p:spPr/>
        <p:txBody>
          <a:bodyPr/>
          <a:lstStyle/>
          <a:p>
            <a:fld id="{633A6B79-32E5-49D2-A2FE-A2033B2A3938}" type="slidenum">
              <a:rPr lang="en-GB" smtClean="0"/>
              <a:t>11</a:t>
            </a:fld>
            <a:endParaRPr lang="en-GB"/>
          </a:p>
        </p:txBody>
      </p:sp>
    </p:spTree>
    <p:extLst>
      <p:ext uri="{BB962C8B-B14F-4D97-AF65-F5344CB8AC3E}">
        <p14:creationId xmlns:p14="http://schemas.microsoft.com/office/powerpoint/2010/main" val="34687043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i="1" dirty="0"/>
              <a:t>There is ARC gene induction at 24h following RV16 infection in HeLa cells. </a:t>
            </a:r>
            <a:r>
              <a:rPr lang="en-GB" sz="1200" i="1" dirty="0">
                <a:effectLst/>
                <a:latin typeface="Calibri" panose="020F0502020204030204" pitchFamily="34" charset="0"/>
                <a:ea typeface="Times New Roman" panose="02020603050405020304" pitchFamily="18" charset="0"/>
                <a:cs typeface="Times New Roman" panose="02020603050405020304" pitchFamily="18" charset="0"/>
              </a:rPr>
              <a:t>Ohio HeLa cells were grown to confluency in 12-well plates for 24h prior, followed by RV16 infection (MOI 1) or treatment with IM or UVRV controls while rocking for 1h. Cells were washed, the incubated for a further 6h or 24h before sample collection. Results show dots plots of (A) RV16 copy number with bars at the median of each condition, (B) fold change in IFNB1 gene expression with mean values and (C) fold change in ARC gene expression with mean values, all measured by RT-qPCR and n=2-4. The Kruskal-Wallis test or the mixed-effects analysis for non-parametric and parametric data respectively were used for statistical analysis. *p ≤ 0.05 and **p &lt; 0.01.</a:t>
            </a:r>
            <a:endParaRPr lang="en-GB" dirty="0"/>
          </a:p>
          <a:p>
            <a:endParaRPr lang="en-GB" b="1" dirty="0"/>
          </a:p>
        </p:txBody>
      </p:sp>
      <p:sp>
        <p:nvSpPr>
          <p:cNvPr id="4" name="Slide Number Placeholder 3"/>
          <p:cNvSpPr>
            <a:spLocks noGrp="1"/>
          </p:cNvSpPr>
          <p:nvPr>
            <p:ph type="sldNum" sz="quarter" idx="5"/>
          </p:nvPr>
        </p:nvSpPr>
        <p:spPr/>
        <p:txBody>
          <a:bodyPr/>
          <a:lstStyle/>
          <a:p>
            <a:fld id="{633A6B79-32E5-49D2-A2FE-A2033B2A3938}" type="slidenum">
              <a:rPr lang="en-GB" smtClean="0"/>
              <a:t>12</a:t>
            </a:fld>
            <a:endParaRPr lang="en-GB"/>
          </a:p>
        </p:txBody>
      </p:sp>
    </p:spTree>
    <p:extLst>
      <p:ext uri="{BB962C8B-B14F-4D97-AF65-F5344CB8AC3E}">
        <p14:creationId xmlns:p14="http://schemas.microsoft.com/office/powerpoint/2010/main" val="26417590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Investigating the effect of MG132 on RV16 infection of MCs</a:t>
            </a:r>
            <a:r>
              <a:rPr lang="en-GB" dirty="0"/>
              <a:t>. </a:t>
            </a:r>
            <a:r>
              <a:rPr lang="en-GB" sz="1200" i="1" dirty="0">
                <a:effectLst/>
                <a:latin typeface="Calibri" panose="020F0502020204030204" pitchFamily="34" charset="0"/>
                <a:ea typeface="Times New Roman" panose="02020603050405020304" pitchFamily="18" charset="0"/>
              </a:rPr>
              <a:t>LAD2 MCs seeded in 12-well plates (1x10</a:t>
            </a:r>
            <a:r>
              <a:rPr lang="en-GB" sz="1200" i="1" baseline="30000" dirty="0">
                <a:effectLst/>
                <a:latin typeface="Calibri" panose="020F0502020204030204" pitchFamily="34" charset="0"/>
                <a:ea typeface="Times New Roman" panose="02020603050405020304" pitchFamily="18" charset="0"/>
              </a:rPr>
              <a:t>6</a:t>
            </a:r>
            <a:r>
              <a:rPr lang="en-GB" sz="1200" i="1" baseline="0" dirty="0">
                <a:effectLst/>
                <a:latin typeface="Calibri" panose="020F0502020204030204" pitchFamily="34" charset="0"/>
                <a:ea typeface="Times New Roman" panose="02020603050405020304" pitchFamily="18" charset="0"/>
              </a:rPr>
              <a:t> cells/mL) and</a:t>
            </a:r>
            <a:r>
              <a:rPr lang="en-GB" sz="1200" i="1" dirty="0">
                <a:effectLst/>
                <a:latin typeface="Calibri" panose="020F0502020204030204" pitchFamily="34" charset="0"/>
                <a:ea typeface="Times New Roman" panose="02020603050405020304" pitchFamily="18" charset="0"/>
              </a:rPr>
              <a:t> infected with RV16 (MOI 4) or infection media and UVRV controls, as well as </a:t>
            </a:r>
            <a:r>
              <a:rPr lang="en-GB" b="0" i="1" dirty="0"/>
              <a:t>MG132 (10 μM) or vehicle control treatment. Cells were rocked with virus for 1h, then were washed and incubated for a further 24h with MG132 (10 μM) or VC. Results show bar graphs of (A) RV16 copy number, (B) IFNB1 gene expression, and (C) ARC gene expression as measured by RT-qPCR, n</a:t>
            </a:r>
            <a:r>
              <a:rPr lang="en-GB" b="0" i="1"/>
              <a:t>=1. </a:t>
            </a:r>
            <a:endParaRPr lang="en-GB" dirty="0"/>
          </a:p>
        </p:txBody>
      </p:sp>
      <p:sp>
        <p:nvSpPr>
          <p:cNvPr id="4" name="Slide Number Placeholder 3"/>
          <p:cNvSpPr>
            <a:spLocks noGrp="1"/>
          </p:cNvSpPr>
          <p:nvPr>
            <p:ph type="sldNum" sz="quarter" idx="5"/>
          </p:nvPr>
        </p:nvSpPr>
        <p:spPr/>
        <p:txBody>
          <a:bodyPr/>
          <a:lstStyle/>
          <a:p>
            <a:fld id="{633A6B79-32E5-49D2-A2FE-A2033B2A3938}" type="slidenum">
              <a:rPr lang="en-GB" smtClean="0"/>
              <a:t>13</a:t>
            </a:fld>
            <a:endParaRPr lang="en-GB"/>
          </a:p>
        </p:txBody>
      </p:sp>
    </p:spTree>
    <p:extLst>
      <p:ext uri="{BB962C8B-B14F-4D97-AF65-F5344CB8AC3E}">
        <p14:creationId xmlns:p14="http://schemas.microsoft.com/office/powerpoint/2010/main" val="6033880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i="1" dirty="0">
                <a:effectLst/>
                <a:latin typeface="Calibri" panose="020F0502020204030204" pitchFamily="34" charset="0"/>
                <a:ea typeface="Calibri" panose="020F0502020204030204" pitchFamily="34" charset="0"/>
                <a:cs typeface="Times New Roman" panose="02020603050405020304" pitchFamily="18" charset="0"/>
              </a:rPr>
              <a:t>ARC gene expression is induced by infection of a minor group rhinovirus in MCs. </a:t>
            </a:r>
            <a:r>
              <a:rPr lang="en-GB" sz="1800" i="1" dirty="0">
                <a:effectLst/>
                <a:latin typeface="Calibri" panose="020F0502020204030204" pitchFamily="34" charset="0"/>
                <a:ea typeface="Times New Roman" panose="02020603050405020304" pitchFamily="18" charset="0"/>
              </a:rPr>
              <a:t>LAD2 MCs were infected with RV1B with increasing MOI (0.3, 3, 7.5) or a UVRV control for 1h while rocking, washed and incubated for a further 24h. (A) Results show a dot plot of fold change and the median values of ARC gene expression compared to the UVRV control as determined by RT-qPCR, n=4. </a:t>
            </a:r>
            <a:r>
              <a:rPr lang="en-GB" sz="1800" i="1" dirty="0">
                <a:effectLst/>
                <a:latin typeface="Calibri" panose="020F0502020204030204" pitchFamily="34" charset="0"/>
                <a:ea typeface="Times New Roman" panose="02020603050405020304" pitchFamily="18" charset="0"/>
                <a:cs typeface="Times New Roman" panose="02020603050405020304" pitchFamily="18" charset="0"/>
              </a:rPr>
              <a:t>The Friedman test for paired, non-parametric data was carried out for statistical analysis, </a:t>
            </a:r>
            <a:r>
              <a:rPr lang="en-GB" sz="1200" i="1" dirty="0">
                <a:effectLst/>
                <a:latin typeface="Calibri" panose="020F0502020204030204" pitchFamily="34" charset="0"/>
                <a:ea typeface="Times New Roman" panose="02020603050405020304" pitchFamily="18" charset="0"/>
                <a:cs typeface="Times New Roman" panose="02020603050405020304" pitchFamily="18" charset="0"/>
              </a:rPr>
              <a:t>**p &lt; 0.01. For each sample, ARC gene expression data was compared to (B) viral copy number, calculated by qPCR (R squared= 0. 00684) and (C) virion release as calculated by TCID</a:t>
            </a:r>
            <a:r>
              <a:rPr lang="en-GB" sz="1200" i="1" baseline="-25000" dirty="0">
                <a:effectLst/>
                <a:latin typeface="Calibri" panose="020F0502020204030204" pitchFamily="34" charset="0"/>
                <a:ea typeface="Times New Roman" panose="02020603050405020304" pitchFamily="18" charset="0"/>
                <a:cs typeface="Times New Roman" panose="02020603050405020304" pitchFamily="18" charset="0"/>
              </a:rPr>
              <a:t>50</a:t>
            </a:r>
            <a:r>
              <a:rPr lang="en-GB" sz="1200" i="1" dirty="0">
                <a:effectLst/>
                <a:latin typeface="Calibri" panose="020F0502020204030204" pitchFamily="34" charset="0"/>
                <a:ea typeface="Times New Roman" panose="02020603050405020304" pitchFamily="18" charset="0"/>
                <a:cs typeface="Times New Roman" panose="02020603050405020304" pitchFamily="18" charset="0"/>
              </a:rPr>
              <a:t> assay (R squared= 0.2926).</a:t>
            </a:r>
            <a:endParaRPr lang="en-GB" dirty="0"/>
          </a:p>
        </p:txBody>
      </p:sp>
      <p:sp>
        <p:nvSpPr>
          <p:cNvPr id="4" name="Slide Number Placeholder 3"/>
          <p:cNvSpPr>
            <a:spLocks noGrp="1"/>
          </p:cNvSpPr>
          <p:nvPr>
            <p:ph type="sldNum" sz="quarter" idx="5"/>
          </p:nvPr>
        </p:nvSpPr>
        <p:spPr/>
        <p:txBody>
          <a:bodyPr/>
          <a:lstStyle/>
          <a:p>
            <a:fld id="{633A6B79-32E5-49D2-A2FE-A2033B2A3938}" type="slidenum">
              <a:rPr lang="en-GB" smtClean="0"/>
              <a:t>3</a:t>
            </a:fld>
            <a:endParaRPr lang="en-GB"/>
          </a:p>
        </p:txBody>
      </p:sp>
    </p:spTree>
    <p:extLst>
      <p:ext uri="{BB962C8B-B14F-4D97-AF65-F5344CB8AC3E}">
        <p14:creationId xmlns:p14="http://schemas.microsoft.com/office/powerpoint/2010/main" val="41315565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1" dirty="0">
                <a:effectLst/>
                <a:latin typeface="Calibri" panose="020F0502020204030204" pitchFamily="34" charset="0"/>
                <a:ea typeface="Times New Roman" panose="02020603050405020304" pitchFamily="18" charset="0"/>
              </a:rPr>
              <a:t>Investigation of RV16 infection of LAD2 MCs over a time course. </a:t>
            </a:r>
            <a:r>
              <a:rPr lang="en-GB" sz="1200" i="1" dirty="0">
                <a:effectLst/>
                <a:latin typeface="Calibri" panose="020F0502020204030204" pitchFamily="34" charset="0"/>
                <a:ea typeface="Times New Roman" panose="02020603050405020304" pitchFamily="18" charset="0"/>
              </a:rPr>
              <a:t>LAD2 MCs were seeded in 6- or 12-well plates (1x10</a:t>
            </a:r>
            <a:r>
              <a:rPr lang="en-GB" sz="1200" i="1" baseline="30000" dirty="0">
                <a:effectLst/>
                <a:latin typeface="Calibri" panose="020F0502020204030204" pitchFamily="34" charset="0"/>
                <a:ea typeface="Times New Roman" panose="02020603050405020304" pitchFamily="18" charset="0"/>
              </a:rPr>
              <a:t>6</a:t>
            </a:r>
            <a:r>
              <a:rPr lang="en-GB" sz="1200" i="1" baseline="0" dirty="0">
                <a:effectLst/>
                <a:latin typeface="Calibri" panose="020F0502020204030204" pitchFamily="34" charset="0"/>
                <a:ea typeface="Times New Roman" panose="02020603050405020304" pitchFamily="18" charset="0"/>
              </a:rPr>
              <a:t> cells/mL) and</a:t>
            </a:r>
            <a:r>
              <a:rPr lang="en-GB" sz="1200" i="1" dirty="0">
                <a:effectLst/>
                <a:latin typeface="Calibri" panose="020F0502020204030204" pitchFamily="34" charset="0"/>
                <a:ea typeface="Times New Roman" panose="02020603050405020304" pitchFamily="18" charset="0"/>
              </a:rPr>
              <a:t> infected with RV16 (MOI 1) or infection media and UVRV controls for 1h while rocking. Cells were washed and then incubated for a further 3h, 6h, 9h or 24h before sample collection. Results show dot plots of (A) RV16 copy number and bars at their median value as determined by RT-qPCR, n=4-5, and (B) virion release (TCID</a:t>
            </a:r>
            <a:r>
              <a:rPr lang="en-GB" sz="1200" i="1" baseline="-25000" dirty="0">
                <a:effectLst/>
                <a:latin typeface="Calibri" panose="020F0502020204030204" pitchFamily="34" charset="0"/>
                <a:ea typeface="Times New Roman" panose="02020603050405020304" pitchFamily="18" charset="0"/>
              </a:rPr>
              <a:t>50</a:t>
            </a:r>
            <a:r>
              <a:rPr lang="en-GB" sz="1200" i="1" baseline="0" dirty="0">
                <a:effectLst/>
                <a:latin typeface="Calibri" panose="020F0502020204030204" pitchFamily="34" charset="0"/>
                <a:ea typeface="Times New Roman" panose="02020603050405020304" pitchFamily="18" charset="0"/>
              </a:rPr>
              <a:t>/mL) and their median value as determine by the TCID</a:t>
            </a:r>
            <a:r>
              <a:rPr lang="en-GB" sz="1200" i="1" baseline="-25000" dirty="0">
                <a:effectLst/>
                <a:latin typeface="Calibri" panose="020F0502020204030204" pitchFamily="34" charset="0"/>
                <a:ea typeface="Times New Roman" panose="02020603050405020304" pitchFamily="18" charset="0"/>
              </a:rPr>
              <a:t>50</a:t>
            </a:r>
            <a:r>
              <a:rPr lang="en-GB" sz="1200" i="1" baseline="0" dirty="0">
                <a:effectLst/>
                <a:latin typeface="Calibri" panose="020F0502020204030204" pitchFamily="34" charset="0"/>
                <a:ea typeface="Times New Roman" panose="02020603050405020304" pitchFamily="18" charset="0"/>
              </a:rPr>
              <a:t> assay, n=4. Results show fold change gene expression compared to 3h infection media control with bars at mean values for (C) IFNB1 and (D) ARC, n=4 for both. </a:t>
            </a:r>
            <a:r>
              <a:rPr lang="en-GB" sz="1200" i="1" dirty="0">
                <a:effectLst/>
                <a:latin typeface="Calibri" panose="020F0502020204030204" pitchFamily="34" charset="0"/>
                <a:ea typeface="Times New Roman" panose="02020603050405020304" pitchFamily="18" charset="0"/>
                <a:cs typeface="Times New Roman" panose="02020603050405020304" pitchFamily="18" charset="0"/>
              </a:rPr>
              <a:t>The Kruskal-Wallis test and Friedman test were carried out for statistical analysis of unpaired and paired non-parametric data respectively. *p ≤ 0.05 and **p &lt; 0.01.</a:t>
            </a:r>
            <a:endParaRPr lang="en-GB" dirty="0"/>
          </a:p>
          <a:p>
            <a:endParaRPr lang="en-GB" dirty="0"/>
          </a:p>
        </p:txBody>
      </p:sp>
      <p:sp>
        <p:nvSpPr>
          <p:cNvPr id="4" name="Slide Number Placeholder 3"/>
          <p:cNvSpPr>
            <a:spLocks noGrp="1"/>
          </p:cNvSpPr>
          <p:nvPr>
            <p:ph type="sldNum" sz="quarter" idx="5"/>
          </p:nvPr>
        </p:nvSpPr>
        <p:spPr/>
        <p:txBody>
          <a:bodyPr/>
          <a:lstStyle/>
          <a:p>
            <a:fld id="{633A6B79-32E5-49D2-A2FE-A2033B2A3938}" type="slidenum">
              <a:rPr lang="en-GB" smtClean="0"/>
              <a:t>4</a:t>
            </a:fld>
            <a:endParaRPr lang="en-GB"/>
          </a:p>
        </p:txBody>
      </p:sp>
    </p:spTree>
    <p:extLst>
      <p:ext uri="{BB962C8B-B14F-4D97-AF65-F5344CB8AC3E}">
        <p14:creationId xmlns:p14="http://schemas.microsoft.com/office/powerpoint/2010/main" val="37459435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i="1" dirty="0">
                <a:effectLst/>
                <a:latin typeface="Calibri" panose="020F0502020204030204" pitchFamily="34" charset="0"/>
                <a:ea typeface="Times New Roman" panose="02020603050405020304" pitchFamily="18" charset="0"/>
              </a:rPr>
              <a:t>RV16 infection induces ARC protein in LAD2 MCs. </a:t>
            </a:r>
            <a:r>
              <a:rPr lang="en-GB" sz="1200" i="1" dirty="0">
                <a:effectLst/>
                <a:latin typeface="Calibri" panose="020F0502020204030204" pitchFamily="34" charset="0"/>
                <a:ea typeface="Times New Roman" panose="02020603050405020304" pitchFamily="18" charset="0"/>
              </a:rPr>
              <a:t>LAD2 MCs seeded in 6- or 12-well plates (1x10</a:t>
            </a:r>
            <a:r>
              <a:rPr lang="en-GB" sz="1200" i="1" baseline="30000" dirty="0">
                <a:effectLst/>
                <a:latin typeface="Calibri" panose="020F0502020204030204" pitchFamily="34" charset="0"/>
                <a:ea typeface="Times New Roman" panose="02020603050405020304" pitchFamily="18" charset="0"/>
              </a:rPr>
              <a:t>6</a:t>
            </a:r>
            <a:r>
              <a:rPr lang="en-GB" sz="1200" i="1" baseline="0" dirty="0">
                <a:effectLst/>
                <a:latin typeface="Calibri" panose="020F0502020204030204" pitchFamily="34" charset="0"/>
                <a:ea typeface="Times New Roman" panose="02020603050405020304" pitchFamily="18" charset="0"/>
              </a:rPr>
              <a:t> cells/mL) and</a:t>
            </a:r>
            <a:r>
              <a:rPr lang="en-GB" sz="1200" i="1" dirty="0">
                <a:effectLst/>
                <a:latin typeface="Calibri" panose="020F0502020204030204" pitchFamily="34" charset="0"/>
                <a:ea typeface="Times New Roman" panose="02020603050405020304" pitchFamily="18" charset="0"/>
              </a:rPr>
              <a:t> were infected with RV16 (MOI 1) or infection media and UVRV controls for 1h while rocking. Cells were washed and then incubated for a further 3h, 6h, 9h or 24h before sample collection. </a:t>
            </a:r>
            <a:r>
              <a:rPr lang="en-GB" b="0" i="1" dirty="0"/>
              <a:t>(A) shows a representative western blot probing for ARC protein, followed by stripping and reprobing with an anti-β-actin antibody as a loading control. (B) shows a dot plot of densitometry data measuring relative ARC protein in replicate western blots with bars showing mean values, n=3. </a:t>
            </a:r>
            <a:endParaRPr lang="en-GB" dirty="0"/>
          </a:p>
        </p:txBody>
      </p:sp>
      <p:sp>
        <p:nvSpPr>
          <p:cNvPr id="4" name="Slide Number Placeholder 3"/>
          <p:cNvSpPr>
            <a:spLocks noGrp="1"/>
          </p:cNvSpPr>
          <p:nvPr>
            <p:ph type="sldNum" sz="quarter" idx="5"/>
          </p:nvPr>
        </p:nvSpPr>
        <p:spPr/>
        <p:txBody>
          <a:bodyPr/>
          <a:lstStyle/>
          <a:p>
            <a:fld id="{633A6B79-32E5-49D2-A2FE-A2033B2A3938}" type="slidenum">
              <a:rPr lang="en-GB" smtClean="0"/>
              <a:t>5</a:t>
            </a:fld>
            <a:endParaRPr lang="en-GB"/>
          </a:p>
        </p:txBody>
      </p:sp>
    </p:spTree>
    <p:extLst>
      <p:ext uri="{BB962C8B-B14F-4D97-AF65-F5344CB8AC3E}">
        <p14:creationId xmlns:p14="http://schemas.microsoft.com/office/powerpoint/2010/main" val="20047223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i="1" dirty="0">
                <a:effectLst/>
                <a:latin typeface="Calibri" panose="020F0502020204030204" pitchFamily="34" charset="0"/>
                <a:ea typeface="Times New Roman" panose="02020603050405020304" pitchFamily="18" charset="0"/>
              </a:rPr>
              <a:t>RV16 infection induces ARC gene and protein at 24h in LAD2 MCs compared to IM and UVRV controls. </a:t>
            </a:r>
            <a:r>
              <a:rPr lang="en-GB" sz="1200" i="1" dirty="0">
                <a:effectLst/>
                <a:latin typeface="Calibri" panose="020F0502020204030204" pitchFamily="34" charset="0"/>
                <a:ea typeface="Times New Roman" panose="02020603050405020304" pitchFamily="18" charset="0"/>
              </a:rPr>
              <a:t>LAD2 MCs seeded in 6- or 12-well plates (1x10</a:t>
            </a:r>
            <a:r>
              <a:rPr lang="en-GB" sz="1200" i="1" baseline="30000" dirty="0">
                <a:effectLst/>
                <a:latin typeface="Calibri" panose="020F0502020204030204" pitchFamily="34" charset="0"/>
                <a:ea typeface="Times New Roman" panose="02020603050405020304" pitchFamily="18" charset="0"/>
              </a:rPr>
              <a:t>6</a:t>
            </a:r>
            <a:r>
              <a:rPr lang="en-GB" sz="1200" i="1" baseline="0" dirty="0">
                <a:effectLst/>
                <a:latin typeface="Calibri" panose="020F0502020204030204" pitchFamily="34" charset="0"/>
                <a:ea typeface="Times New Roman" panose="02020603050405020304" pitchFamily="18" charset="0"/>
              </a:rPr>
              <a:t> cells/mL) and</a:t>
            </a:r>
            <a:r>
              <a:rPr lang="en-GB" sz="1200" i="1" dirty="0">
                <a:effectLst/>
                <a:latin typeface="Calibri" panose="020F0502020204030204" pitchFamily="34" charset="0"/>
                <a:ea typeface="Times New Roman" panose="02020603050405020304" pitchFamily="18" charset="0"/>
              </a:rPr>
              <a:t> were infected with RV16 (MOI 1) or infection media and UVRV controls for 1h while rocking. Cells were washed and then incubated for a further 24h before sample collection. Results show (A) f</a:t>
            </a:r>
            <a:r>
              <a:rPr lang="en-GB" sz="1200" i="1" dirty="0">
                <a:effectLst/>
                <a:latin typeface="Calibri" panose="020F0502020204030204" pitchFamily="34" charset="0"/>
              </a:rPr>
              <a:t>old change in ARC gene expression with bars at median values, measured by RT-qPCR, n=9, alongside (A) relative ARC protein calculated by densitometry on western blot images, normalised to detection of </a:t>
            </a:r>
            <a:r>
              <a:rPr lang="el-GR" sz="1200" i="1" dirty="0">
                <a:effectLst/>
                <a:latin typeface="Calibri" panose="020F0502020204030204" pitchFamily="34" charset="0"/>
              </a:rPr>
              <a:t>β</a:t>
            </a:r>
            <a:r>
              <a:rPr lang="en-GB" sz="1200" i="1" dirty="0">
                <a:effectLst/>
                <a:latin typeface="Calibri" panose="020F0502020204030204" pitchFamily="34" charset="0"/>
              </a:rPr>
              <a:t>-actin protein with bars at median values, n=5. For the same samples, results show (C) fold change in IFNB1 gene expression with bars at median values, n=8 and (D) RV16 copy number and median values, n=9, both measured by RT-qPCR. The Friedman test for paired, non=parametric data was used for statistical analysis. *p ≤ 0.05, **p &lt; 0.01, ***p &lt; 0.001. 24h data from figure 3 repeated in these analyses. </a:t>
            </a:r>
          </a:p>
        </p:txBody>
      </p:sp>
      <p:sp>
        <p:nvSpPr>
          <p:cNvPr id="4" name="Slide Number Placeholder 3"/>
          <p:cNvSpPr>
            <a:spLocks noGrp="1"/>
          </p:cNvSpPr>
          <p:nvPr>
            <p:ph type="sldNum" sz="quarter" idx="5"/>
          </p:nvPr>
        </p:nvSpPr>
        <p:spPr/>
        <p:txBody>
          <a:bodyPr/>
          <a:lstStyle/>
          <a:p>
            <a:fld id="{633A6B79-32E5-49D2-A2FE-A2033B2A3938}" type="slidenum">
              <a:rPr lang="en-GB" smtClean="0"/>
              <a:t>6</a:t>
            </a:fld>
            <a:endParaRPr lang="en-GB"/>
          </a:p>
        </p:txBody>
      </p:sp>
    </p:spTree>
    <p:extLst>
      <p:ext uri="{BB962C8B-B14F-4D97-AF65-F5344CB8AC3E}">
        <p14:creationId xmlns:p14="http://schemas.microsoft.com/office/powerpoint/2010/main" val="32852862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i="1" dirty="0">
                <a:effectLst/>
                <a:latin typeface="Calibri" panose="020F0502020204030204" pitchFamily="34" charset="0"/>
                <a:ea typeface="Calibri" panose="020F0502020204030204" pitchFamily="34" charset="0"/>
                <a:cs typeface="Times New Roman" panose="02020603050405020304" pitchFamily="18" charset="0"/>
              </a:rPr>
              <a:t>Investigating ARC gene expression in RV16 infection of primary MCs. </a:t>
            </a:r>
            <a:r>
              <a:rPr lang="en-GB" sz="1800" b="0" i="1" dirty="0">
                <a:effectLst/>
                <a:latin typeface="Calibri" panose="020F0502020204030204" pitchFamily="34" charset="0"/>
                <a:ea typeface="Calibri" panose="020F0502020204030204" pitchFamily="34" charset="0"/>
                <a:cs typeface="Times New Roman" panose="02020603050405020304" pitchFamily="18" charset="0"/>
              </a:rPr>
              <a:t>CBMCs were seeded in 24-well plates (0.5x10</a:t>
            </a:r>
            <a:r>
              <a:rPr lang="en-GB" sz="1800" b="0" i="1" baseline="30000" dirty="0">
                <a:effectLst/>
                <a:latin typeface="Calibri" panose="020F0502020204030204" pitchFamily="34" charset="0"/>
                <a:ea typeface="Calibri" panose="020F0502020204030204" pitchFamily="34" charset="0"/>
                <a:cs typeface="Times New Roman" panose="02020603050405020304" pitchFamily="18" charset="0"/>
              </a:rPr>
              <a:t>6</a:t>
            </a:r>
            <a:r>
              <a:rPr lang="en-GB" sz="1800" b="0" i="1" baseline="0" dirty="0">
                <a:effectLst/>
                <a:latin typeface="Calibri" panose="020F0502020204030204" pitchFamily="34" charset="0"/>
                <a:ea typeface="Calibri" panose="020F0502020204030204" pitchFamily="34" charset="0"/>
                <a:cs typeface="Times New Roman" panose="02020603050405020304" pitchFamily="18" charset="0"/>
              </a:rPr>
              <a:t>/mL)</a:t>
            </a:r>
            <a:r>
              <a:rPr lang="en-GB" sz="1800" b="0" i="1" dirty="0">
                <a:effectLst/>
                <a:latin typeface="Calibri" panose="020F0502020204030204" pitchFamily="34" charset="0"/>
                <a:ea typeface="Calibri" panose="020F0502020204030204" pitchFamily="34" charset="0"/>
                <a:cs typeface="Times New Roman" panose="02020603050405020304" pitchFamily="18" charset="0"/>
              </a:rPr>
              <a:t> and infected with RV16 with increasing MOI </a:t>
            </a:r>
            <a:r>
              <a:rPr lang="en-GB" sz="1800" i="1" dirty="0">
                <a:effectLst/>
                <a:latin typeface="Calibri" panose="020F0502020204030204" pitchFamily="34" charset="0"/>
                <a:ea typeface="Times New Roman" panose="02020603050405020304" pitchFamily="18" charset="0"/>
              </a:rPr>
              <a:t>(0.3, 3, 7.5) or a UVRV control for 1h while rocking. Cells were washed, followed by incubation for a further 24h. Results show a dot plot of fold change ARC gene expression and mean values, compared to UVRV-infected cells. </a:t>
            </a:r>
            <a:endParaRPr lang="en-GB" dirty="0"/>
          </a:p>
        </p:txBody>
      </p:sp>
      <p:sp>
        <p:nvSpPr>
          <p:cNvPr id="4" name="Slide Number Placeholder 3"/>
          <p:cNvSpPr>
            <a:spLocks noGrp="1"/>
          </p:cNvSpPr>
          <p:nvPr>
            <p:ph type="sldNum" sz="quarter" idx="5"/>
          </p:nvPr>
        </p:nvSpPr>
        <p:spPr/>
        <p:txBody>
          <a:bodyPr/>
          <a:lstStyle/>
          <a:p>
            <a:fld id="{633A6B79-32E5-49D2-A2FE-A2033B2A3938}" type="slidenum">
              <a:rPr lang="en-GB" smtClean="0"/>
              <a:t>7</a:t>
            </a:fld>
            <a:endParaRPr lang="en-GB"/>
          </a:p>
        </p:txBody>
      </p:sp>
    </p:spTree>
    <p:extLst>
      <p:ext uri="{BB962C8B-B14F-4D97-AF65-F5344CB8AC3E}">
        <p14:creationId xmlns:p14="http://schemas.microsoft.com/office/powerpoint/2010/main" val="10680414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b="1" i="1" dirty="0">
                <a:effectLst/>
                <a:latin typeface="Calibri" panose="020F0502020204030204" pitchFamily="34" charset="0"/>
                <a:ea typeface="Calibri" panose="020F0502020204030204" pitchFamily="34" charset="0"/>
                <a:cs typeface="Times New Roman" panose="02020603050405020304" pitchFamily="18" charset="0"/>
              </a:rPr>
              <a:t>ARC is not an interferon-inducible gene. </a:t>
            </a:r>
            <a:r>
              <a:rPr lang="en-GB" sz="1800" b="0" i="1" u="none" strike="noStrike" baseline="0" dirty="0">
                <a:latin typeface="LucidaSans"/>
              </a:rPr>
              <a:t>LAD2 MCs were seeded in 6-well plates (0.5x10</a:t>
            </a:r>
            <a:r>
              <a:rPr lang="en-GB" sz="1800" b="0" i="1" u="none" strike="noStrike" baseline="30000" dirty="0">
                <a:latin typeface="LucidaSans"/>
              </a:rPr>
              <a:t>6</a:t>
            </a:r>
            <a:r>
              <a:rPr lang="en-GB" sz="1800" b="0" i="1" u="none" strike="noStrike" baseline="0" dirty="0">
                <a:latin typeface="LucidaSans"/>
              </a:rPr>
              <a:t>cells/mL) were treated with 100 IU/mL of IFN-</a:t>
            </a:r>
            <a:r>
              <a:rPr lang="en-GB" sz="1800" b="0" i="1" u="none" strike="noStrike" baseline="0" dirty="0">
                <a:latin typeface="Calibri" panose="020F0502020204030204" pitchFamily="34" charset="0"/>
              </a:rPr>
              <a:t>β </a:t>
            </a:r>
            <a:r>
              <a:rPr lang="en-GB" sz="1800" b="0" i="1" u="none" strike="noStrike" baseline="0" dirty="0">
                <a:latin typeface="LucidaSans"/>
              </a:rPr>
              <a:t>(0.5 ng/mL), IFN-</a:t>
            </a:r>
            <a:r>
              <a:rPr lang="en-GB" sz="1800" b="0" i="1" u="none" strike="noStrike" baseline="0" dirty="0">
                <a:latin typeface="Calibri" panose="020F0502020204030204" pitchFamily="34" charset="0"/>
              </a:rPr>
              <a:t>γ </a:t>
            </a:r>
            <a:r>
              <a:rPr lang="en-GB" sz="1800" b="0" i="1" u="none" strike="noStrike" baseline="0" dirty="0">
                <a:latin typeface="LucidaSans"/>
              </a:rPr>
              <a:t>(5 ng/mL) or IFN-</a:t>
            </a:r>
            <a:r>
              <a:rPr lang="en-GB" sz="1800" b="0" i="1" u="none" strike="noStrike" baseline="0" dirty="0">
                <a:latin typeface="Calibri" panose="020F0502020204030204" pitchFamily="34" charset="0"/>
              </a:rPr>
              <a:t>λ</a:t>
            </a:r>
            <a:r>
              <a:rPr lang="en-GB" sz="1800" b="0" i="1" u="none" strike="noStrike" baseline="0" dirty="0">
                <a:latin typeface="LucidaSans"/>
              </a:rPr>
              <a:t>1 (10 ng/mL) and incubated 48h before sample collection </a:t>
            </a:r>
            <a:r>
              <a:rPr lang="en-GB" sz="1800" b="1" i="1" u="none" strike="noStrike" baseline="0" dirty="0">
                <a:solidFill>
                  <a:schemeClr val="accent2">
                    <a:lumMod val="75000"/>
                  </a:schemeClr>
                </a:solidFill>
                <a:latin typeface="LucidaSans"/>
              </a:rPr>
              <a:t>(+UVRV at 24h, do I mention this?)</a:t>
            </a:r>
            <a:r>
              <a:rPr lang="en-GB" sz="1800" b="0" i="1" u="none" strike="noStrike" baseline="0" dirty="0">
                <a:solidFill>
                  <a:schemeClr val="accent2">
                    <a:lumMod val="75000"/>
                  </a:schemeClr>
                </a:solidFill>
                <a:latin typeface="LucidaSans"/>
              </a:rPr>
              <a:t>. </a:t>
            </a:r>
            <a:r>
              <a:rPr lang="en-GB" sz="1800" i="1" baseline="0" dirty="0">
                <a:effectLst/>
                <a:latin typeface="Calibri" panose="020F0502020204030204" pitchFamily="34" charset="0"/>
                <a:ea typeface="Times New Roman" panose="02020603050405020304" pitchFamily="18" charset="0"/>
              </a:rPr>
              <a:t>Results show fold change gene expression compared to no IFN control with bars at mean values for (A) IFIH1 expression and (B) ARC expression, n=4 for both. </a:t>
            </a:r>
            <a:r>
              <a:rPr lang="en-GB" sz="1800" b="0" i="1" u="none" strike="noStrike" baseline="0" dirty="0">
                <a:solidFill>
                  <a:schemeClr val="accent2">
                    <a:lumMod val="75000"/>
                  </a:schemeClr>
                </a:solidFill>
                <a:latin typeface="LucidaSans"/>
              </a:rPr>
              <a:t>Repeated measures one-way ANOVA for paired, parametric data was used for statistical analysis. *p </a:t>
            </a:r>
            <a:r>
              <a:rPr lang="en-GB" sz="1800" b="0" i="1" u="none" strike="noStrike" baseline="0" dirty="0">
                <a:solidFill>
                  <a:schemeClr val="accent2">
                    <a:lumMod val="75000"/>
                  </a:schemeClr>
                </a:solidFill>
                <a:latin typeface="Calibri" panose="020F0502020204030204" pitchFamily="34" charset="0"/>
                <a:ea typeface="Calibri" panose="020F0502020204030204" pitchFamily="34" charset="0"/>
                <a:cs typeface="Calibri" panose="020F0502020204030204" pitchFamily="34" charset="0"/>
              </a:rPr>
              <a:t>≤ 0.05.</a:t>
            </a:r>
            <a:endParaRPr lang="en-GB" sz="1800" b="0" i="1" u="none" strike="noStrike" baseline="0" dirty="0">
              <a:solidFill>
                <a:schemeClr val="accent2">
                  <a:lumMod val="75000"/>
                </a:schemeClr>
              </a:solidFill>
              <a:latin typeface="LucidaSans"/>
            </a:endParaRPr>
          </a:p>
        </p:txBody>
      </p:sp>
      <p:sp>
        <p:nvSpPr>
          <p:cNvPr id="4" name="Slide Number Placeholder 3"/>
          <p:cNvSpPr>
            <a:spLocks noGrp="1"/>
          </p:cNvSpPr>
          <p:nvPr>
            <p:ph type="sldNum" sz="quarter" idx="5"/>
          </p:nvPr>
        </p:nvSpPr>
        <p:spPr/>
        <p:txBody>
          <a:bodyPr/>
          <a:lstStyle/>
          <a:p>
            <a:fld id="{633A6B79-32E5-49D2-A2FE-A2033B2A3938}" type="slidenum">
              <a:rPr lang="en-GB" smtClean="0"/>
              <a:t>8</a:t>
            </a:fld>
            <a:endParaRPr lang="en-GB"/>
          </a:p>
        </p:txBody>
      </p:sp>
    </p:spTree>
    <p:extLst>
      <p:ext uri="{BB962C8B-B14F-4D97-AF65-F5344CB8AC3E}">
        <p14:creationId xmlns:p14="http://schemas.microsoft.com/office/powerpoint/2010/main" val="12942085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i="1" dirty="0"/>
              <a:t>Investigating ARC gene expression in RV16-infected primary bronchial epithelial cells. </a:t>
            </a:r>
            <a:r>
              <a:rPr lang="en-GB" i="1" dirty="0"/>
              <a:t>PBECs were grown to 80-90% confluency in 24-well plates prior to infection with RV16 (MOI 0.1 or 0.5) or a UVRV control for 1h while rocking. After which, cells were washed and incubated for a further 24h before sample collection. Graphs show dot plots with bars at mean values of (A) fold change in ARC gene expression compared to the UVRV control and (B) RV16 copy number, both measured by RT-qPCR, n=2 in duplicate. Repeated measures one-way ANOVA carried out for statistical analysis. *p </a:t>
            </a:r>
            <a:r>
              <a:rPr lang="en-GB" i="1" dirty="0">
                <a:latin typeface="Calibri" panose="020F0502020204030204" pitchFamily="34" charset="0"/>
                <a:ea typeface="Calibri" panose="020F0502020204030204" pitchFamily="34" charset="0"/>
                <a:cs typeface="Calibri" panose="020F0502020204030204" pitchFamily="34" charset="0"/>
              </a:rPr>
              <a:t>≤ 0.05. </a:t>
            </a:r>
            <a:endParaRPr lang="en-GB" i="1" dirty="0"/>
          </a:p>
        </p:txBody>
      </p:sp>
      <p:sp>
        <p:nvSpPr>
          <p:cNvPr id="4" name="Slide Number Placeholder 3"/>
          <p:cNvSpPr>
            <a:spLocks noGrp="1"/>
          </p:cNvSpPr>
          <p:nvPr>
            <p:ph type="sldNum" sz="quarter" idx="5"/>
          </p:nvPr>
        </p:nvSpPr>
        <p:spPr/>
        <p:txBody>
          <a:bodyPr/>
          <a:lstStyle/>
          <a:p>
            <a:fld id="{633A6B79-32E5-49D2-A2FE-A2033B2A3938}" type="slidenum">
              <a:rPr lang="en-GB" smtClean="0"/>
              <a:t>9</a:t>
            </a:fld>
            <a:endParaRPr lang="en-GB"/>
          </a:p>
        </p:txBody>
      </p:sp>
    </p:spTree>
    <p:extLst>
      <p:ext uri="{BB962C8B-B14F-4D97-AF65-F5344CB8AC3E}">
        <p14:creationId xmlns:p14="http://schemas.microsoft.com/office/powerpoint/2010/main" val="8570216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Get experiment details from Cornelia</a:t>
            </a:r>
          </a:p>
        </p:txBody>
      </p:sp>
      <p:sp>
        <p:nvSpPr>
          <p:cNvPr id="4" name="Slide Number Placeholder 3"/>
          <p:cNvSpPr>
            <a:spLocks noGrp="1"/>
          </p:cNvSpPr>
          <p:nvPr>
            <p:ph type="sldNum" sz="quarter" idx="5"/>
          </p:nvPr>
        </p:nvSpPr>
        <p:spPr/>
        <p:txBody>
          <a:bodyPr/>
          <a:lstStyle/>
          <a:p>
            <a:fld id="{633A6B79-32E5-49D2-A2FE-A2033B2A3938}" type="slidenum">
              <a:rPr lang="en-GB" smtClean="0"/>
              <a:t>10</a:t>
            </a:fld>
            <a:endParaRPr lang="en-GB"/>
          </a:p>
        </p:txBody>
      </p:sp>
    </p:spTree>
    <p:extLst>
      <p:ext uri="{BB962C8B-B14F-4D97-AF65-F5344CB8AC3E}">
        <p14:creationId xmlns:p14="http://schemas.microsoft.com/office/powerpoint/2010/main" val="35768377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113C1A-9AA7-99B7-5E2E-BACF9A0840A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785F74D5-C6BE-37E6-2B55-BA1B586EF5A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DE81C5C7-A949-9D1D-8AAD-253149A25223}"/>
              </a:ext>
            </a:extLst>
          </p:cNvPr>
          <p:cNvSpPr>
            <a:spLocks noGrp="1"/>
          </p:cNvSpPr>
          <p:nvPr>
            <p:ph type="dt" sz="half" idx="10"/>
          </p:nvPr>
        </p:nvSpPr>
        <p:spPr/>
        <p:txBody>
          <a:bodyPr/>
          <a:lstStyle/>
          <a:p>
            <a:fld id="{80E5FD36-D65D-4DF8-AF39-23113DD336F1}" type="datetimeFigureOut">
              <a:rPr lang="en-GB" smtClean="0"/>
              <a:t>31/07/2024</a:t>
            </a:fld>
            <a:endParaRPr lang="en-GB"/>
          </a:p>
        </p:txBody>
      </p:sp>
      <p:sp>
        <p:nvSpPr>
          <p:cNvPr id="5" name="Footer Placeholder 4">
            <a:extLst>
              <a:ext uri="{FF2B5EF4-FFF2-40B4-BE49-F238E27FC236}">
                <a16:creationId xmlns:a16="http://schemas.microsoft.com/office/drawing/2014/main" id="{88D0F423-8A63-B5F3-B62A-7B27A9838C6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42BE21B-76C0-8FD4-EAF8-7F3B79DCB979}"/>
              </a:ext>
            </a:extLst>
          </p:cNvPr>
          <p:cNvSpPr>
            <a:spLocks noGrp="1"/>
          </p:cNvSpPr>
          <p:nvPr>
            <p:ph type="sldNum" sz="quarter" idx="12"/>
          </p:nvPr>
        </p:nvSpPr>
        <p:spPr/>
        <p:txBody>
          <a:bodyPr/>
          <a:lstStyle/>
          <a:p>
            <a:fld id="{2FA23DC8-457C-415C-B94F-10F861B6A87A}" type="slidenum">
              <a:rPr lang="en-GB" smtClean="0"/>
              <a:t>‹#›</a:t>
            </a:fld>
            <a:endParaRPr lang="en-GB"/>
          </a:p>
        </p:txBody>
      </p:sp>
    </p:spTree>
    <p:extLst>
      <p:ext uri="{BB962C8B-B14F-4D97-AF65-F5344CB8AC3E}">
        <p14:creationId xmlns:p14="http://schemas.microsoft.com/office/powerpoint/2010/main" val="9324379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B7E0EF-FF2D-521D-40B1-14E194A5D651}"/>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B0A3E321-0712-2BCF-A431-8C8FF5D3707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CD0598C-2B3E-7894-487F-4DD23E525E98}"/>
              </a:ext>
            </a:extLst>
          </p:cNvPr>
          <p:cNvSpPr>
            <a:spLocks noGrp="1"/>
          </p:cNvSpPr>
          <p:nvPr>
            <p:ph type="dt" sz="half" idx="10"/>
          </p:nvPr>
        </p:nvSpPr>
        <p:spPr/>
        <p:txBody>
          <a:bodyPr/>
          <a:lstStyle/>
          <a:p>
            <a:fld id="{80E5FD36-D65D-4DF8-AF39-23113DD336F1}" type="datetimeFigureOut">
              <a:rPr lang="en-GB" smtClean="0"/>
              <a:t>31/07/2024</a:t>
            </a:fld>
            <a:endParaRPr lang="en-GB"/>
          </a:p>
        </p:txBody>
      </p:sp>
      <p:sp>
        <p:nvSpPr>
          <p:cNvPr id="5" name="Footer Placeholder 4">
            <a:extLst>
              <a:ext uri="{FF2B5EF4-FFF2-40B4-BE49-F238E27FC236}">
                <a16:creationId xmlns:a16="http://schemas.microsoft.com/office/drawing/2014/main" id="{F0343910-6B27-A44A-1B17-BB0D8ADB749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7260963-7143-A74A-890F-2C9F79AE45E7}"/>
              </a:ext>
            </a:extLst>
          </p:cNvPr>
          <p:cNvSpPr>
            <a:spLocks noGrp="1"/>
          </p:cNvSpPr>
          <p:nvPr>
            <p:ph type="sldNum" sz="quarter" idx="12"/>
          </p:nvPr>
        </p:nvSpPr>
        <p:spPr/>
        <p:txBody>
          <a:bodyPr/>
          <a:lstStyle/>
          <a:p>
            <a:fld id="{2FA23DC8-457C-415C-B94F-10F861B6A87A}" type="slidenum">
              <a:rPr lang="en-GB" smtClean="0"/>
              <a:t>‹#›</a:t>
            </a:fld>
            <a:endParaRPr lang="en-GB"/>
          </a:p>
        </p:txBody>
      </p:sp>
    </p:spTree>
    <p:extLst>
      <p:ext uri="{BB962C8B-B14F-4D97-AF65-F5344CB8AC3E}">
        <p14:creationId xmlns:p14="http://schemas.microsoft.com/office/powerpoint/2010/main" val="12866023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D4A20C9-3289-D2D2-160D-15A708A7A8B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99861AE-6407-5400-4BD0-F50F05309FC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FE65CC2-469C-976B-883F-109BF58569A3}"/>
              </a:ext>
            </a:extLst>
          </p:cNvPr>
          <p:cNvSpPr>
            <a:spLocks noGrp="1"/>
          </p:cNvSpPr>
          <p:nvPr>
            <p:ph type="dt" sz="half" idx="10"/>
          </p:nvPr>
        </p:nvSpPr>
        <p:spPr/>
        <p:txBody>
          <a:bodyPr/>
          <a:lstStyle/>
          <a:p>
            <a:fld id="{80E5FD36-D65D-4DF8-AF39-23113DD336F1}" type="datetimeFigureOut">
              <a:rPr lang="en-GB" smtClean="0"/>
              <a:t>31/07/2024</a:t>
            </a:fld>
            <a:endParaRPr lang="en-GB"/>
          </a:p>
        </p:txBody>
      </p:sp>
      <p:sp>
        <p:nvSpPr>
          <p:cNvPr id="5" name="Footer Placeholder 4">
            <a:extLst>
              <a:ext uri="{FF2B5EF4-FFF2-40B4-BE49-F238E27FC236}">
                <a16:creationId xmlns:a16="http://schemas.microsoft.com/office/drawing/2014/main" id="{4CDC5F64-91C3-1B29-590C-7E1F627E781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0BB7127-DF65-9F28-2D40-51153240CD1B}"/>
              </a:ext>
            </a:extLst>
          </p:cNvPr>
          <p:cNvSpPr>
            <a:spLocks noGrp="1"/>
          </p:cNvSpPr>
          <p:nvPr>
            <p:ph type="sldNum" sz="quarter" idx="12"/>
          </p:nvPr>
        </p:nvSpPr>
        <p:spPr/>
        <p:txBody>
          <a:bodyPr/>
          <a:lstStyle/>
          <a:p>
            <a:fld id="{2FA23DC8-457C-415C-B94F-10F861B6A87A}" type="slidenum">
              <a:rPr lang="en-GB" smtClean="0"/>
              <a:t>‹#›</a:t>
            </a:fld>
            <a:endParaRPr lang="en-GB"/>
          </a:p>
        </p:txBody>
      </p:sp>
    </p:spTree>
    <p:extLst>
      <p:ext uri="{BB962C8B-B14F-4D97-AF65-F5344CB8AC3E}">
        <p14:creationId xmlns:p14="http://schemas.microsoft.com/office/powerpoint/2010/main" val="42933752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4C3F6E-ACAF-E1E9-025D-D8557AC1B0F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5DBAE34-0005-4E96-6A4E-E6156CD644D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6A243CD-7B70-C1FD-EFF3-305417B46DE5}"/>
              </a:ext>
            </a:extLst>
          </p:cNvPr>
          <p:cNvSpPr>
            <a:spLocks noGrp="1"/>
          </p:cNvSpPr>
          <p:nvPr>
            <p:ph type="dt" sz="half" idx="10"/>
          </p:nvPr>
        </p:nvSpPr>
        <p:spPr/>
        <p:txBody>
          <a:bodyPr/>
          <a:lstStyle/>
          <a:p>
            <a:fld id="{80E5FD36-D65D-4DF8-AF39-23113DD336F1}" type="datetimeFigureOut">
              <a:rPr lang="en-GB" smtClean="0"/>
              <a:t>31/07/2024</a:t>
            </a:fld>
            <a:endParaRPr lang="en-GB"/>
          </a:p>
        </p:txBody>
      </p:sp>
      <p:sp>
        <p:nvSpPr>
          <p:cNvPr id="5" name="Footer Placeholder 4">
            <a:extLst>
              <a:ext uri="{FF2B5EF4-FFF2-40B4-BE49-F238E27FC236}">
                <a16:creationId xmlns:a16="http://schemas.microsoft.com/office/drawing/2014/main" id="{B16FA04D-65F3-672E-264C-0557663083D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2C99C9D-979E-D57F-2E76-D96CDF01E7C1}"/>
              </a:ext>
            </a:extLst>
          </p:cNvPr>
          <p:cNvSpPr>
            <a:spLocks noGrp="1"/>
          </p:cNvSpPr>
          <p:nvPr>
            <p:ph type="sldNum" sz="quarter" idx="12"/>
          </p:nvPr>
        </p:nvSpPr>
        <p:spPr/>
        <p:txBody>
          <a:bodyPr/>
          <a:lstStyle/>
          <a:p>
            <a:fld id="{2FA23DC8-457C-415C-B94F-10F861B6A87A}" type="slidenum">
              <a:rPr lang="en-GB" smtClean="0"/>
              <a:t>‹#›</a:t>
            </a:fld>
            <a:endParaRPr lang="en-GB"/>
          </a:p>
        </p:txBody>
      </p:sp>
    </p:spTree>
    <p:extLst>
      <p:ext uri="{BB962C8B-B14F-4D97-AF65-F5344CB8AC3E}">
        <p14:creationId xmlns:p14="http://schemas.microsoft.com/office/powerpoint/2010/main" val="9085137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28AC12-0E92-9F12-C431-B11AD85AC0A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51F53D0A-779F-4A84-F554-82FFBD7BEC0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28D7066-23B6-DDBF-88DF-D07BC4C46B1C}"/>
              </a:ext>
            </a:extLst>
          </p:cNvPr>
          <p:cNvSpPr>
            <a:spLocks noGrp="1"/>
          </p:cNvSpPr>
          <p:nvPr>
            <p:ph type="dt" sz="half" idx="10"/>
          </p:nvPr>
        </p:nvSpPr>
        <p:spPr/>
        <p:txBody>
          <a:bodyPr/>
          <a:lstStyle/>
          <a:p>
            <a:fld id="{80E5FD36-D65D-4DF8-AF39-23113DD336F1}" type="datetimeFigureOut">
              <a:rPr lang="en-GB" smtClean="0"/>
              <a:t>31/07/2024</a:t>
            </a:fld>
            <a:endParaRPr lang="en-GB"/>
          </a:p>
        </p:txBody>
      </p:sp>
      <p:sp>
        <p:nvSpPr>
          <p:cNvPr id="5" name="Footer Placeholder 4">
            <a:extLst>
              <a:ext uri="{FF2B5EF4-FFF2-40B4-BE49-F238E27FC236}">
                <a16:creationId xmlns:a16="http://schemas.microsoft.com/office/drawing/2014/main" id="{321DCD8A-694C-8C03-67F0-1604DC291B0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9C417A3-E77C-BF21-24CE-3ADB6E99A5F1}"/>
              </a:ext>
            </a:extLst>
          </p:cNvPr>
          <p:cNvSpPr>
            <a:spLocks noGrp="1"/>
          </p:cNvSpPr>
          <p:nvPr>
            <p:ph type="sldNum" sz="quarter" idx="12"/>
          </p:nvPr>
        </p:nvSpPr>
        <p:spPr/>
        <p:txBody>
          <a:bodyPr/>
          <a:lstStyle/>
          <a:p>
            <a:fld id="{2FA23DC8-457C-415C-B94F-10F861B6A87A}" type="slidenum">
              <a:rPr lang="en-GB" smtClean="0"/>
              <a:t>‹#›</a:t>
            </a:fld>
            <a:endParaRPr lang="en-GB"/>
          </a:p>
        </p:txBody>
      </p:sp>
    </p:spTree>
    <p:extLst>
      <p:ext uri="{BB962C8B-B14F-4D97-AF65-F5344CB8AC3E}">
        <p14:creationId xmlns:p14="http://schemas.microsoft.com/office/powerpoint/2010/main" val="4535090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FF9660-15C2-EFA2-4F90-48D9E8673E3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8CB8EBC-B105-DC68-A1E7-8DB6E670BA5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5F25729B-3E70-E261-4014-46AB3F7332E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0A112082-1D5D-BE06-1B59-6E28B8260A47}"/>
              </a:ext>
            </a:extLst>
          </p:cNvPr>
          <p:cNvSpPr>
            <a:spLocks noGrp="1"/>
          </p:cNvSpPr>
          <p:nvPr>
            <p:ph type="dt" sz="half" idx="10"/>
          </p:nvPr>
        </p:nvSpPr>
        <p:spPr/>
        <p:txBody>
          <a:bodyPr/>
          <a:lstStyle/>
          <a:p>
            <a:fld id="{80E5FD36-D65D-4DF8-AF39-23113DD336F1}" type="datetimeFigureOut">
              <a:rPr lang="en-GB" smtClean="0"/>
              <a:t>31/07/2024</a:t>
            </a:fld>
            <a:endParaRPr lang="en-GB"/>
          </a:p>
        </p:txBody>
      </p:sp>
      <p:sp>
        <p:nvSpPr>
          <p:cNvPr id="6" name="Footer Placeholder 5">
            <a:extLst>
              <a:ext uri="{FF2B5EF4-FFF2-40B4-BE49-F238E27FC236}">
                <a16:creationId xmlns:a16="http://schemas.microsoft.com/office/drawing/2014/main" id="{DA361664-8877-096C-58C8-F31BF4776A3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8572FB4-926E-74FB-FF17-18BB70A63A90}"/>
              </a:ext>
            </a:extLst>
          </p:cNvPr>
          <p:cNvSpPr>
            <a:spLocks noGrp="1"/>
          </p:cNvSpPr>
          <p:nvPr>
            <p:ph type="sldNum" sz="quarter" idx="12"/>
          </p:nvPr>
        </p:nvSpPr>
        <p:spPr/>
        <p:txBody>
          <a:bodyPr/>
          <a:lstStyle/>
          <a:p>
            <a:fld id="{2FA23DC8-457C-415C-B94F-10F861B6A87A}" type="slidenum">
              <a:rPr lang="en-GB" smtClean="0"/>
              <a:t>‹#›</a:t>
            </a:fld>
            <a:endParaRPr lang="en-GB"/>
          </a:p>
        </p:txBody>
      </p:sp>
    </p:spTree>
    <p:extLst>
      <p:ext uri="{BB962C8B-B14F-4D97-AF65-F5344CB8AC3E}">
        <p14:creationId xmlns:p14="http://schemas.microsoft.com/office/powerpoint/2010/main" val="10655131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0522AB-5685-B601-5AFB-C2FD5EEFDFAD}"/>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0C43599-6766-DE9B-5515-85BA9E122AB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60BF579-B3A1-A93D-6ACF-06A1E408FA0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733E7AFC-8E68-2DAD-D86B-9CC59560D79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5B9005-9A14-CA71-45EE-664918B7ED2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4D2224C3-C9BE-3680-3A32-065C93E5ED64}"/>
              </a:ext>
            </a:extLst>
          </p:cNvPr>
          <p:cNvSpPr>
            <a:spLocks noGrp="1"/>
          </p:cNvSpPr>
          <p:nvPr>
            <p:ph type="dt" sz="half" idx="10"/>
          </p:nvPr>
        </p:nvSpPr>
        <p:spPr/>
        <p:txBody>
          <a:bodyPr/>
          <a:lstStyle/>
          <a:p>
            <a:fld id="{80E5FD36-D65D-4DF8-AF39-23113DD336F1}" type="datetimeFigureOut">
              <a:rPr lang="en-GB" smtClean="0"/>
              <a:t>31/07/2024</a:t>
            </a:fld>
            <a:endParaRPr lang="en-GB"/>
          </a:p>
        </p:txBody>
      </p:sp>
      <p:sp>
        <p:nvSpPr>
          <p:cNvPr id="8" name="Footer Placeholder 7">
            <a:extLst>
              <a:ext uri="{FF2B5EF4-FFF2-40B4-BE49-F238E27FC236}">
                <a16:creationId xmlns:a16="http://schemas.microsoft.com/office/drawing/2014/main" id="{8E7376DA-083F-6131-C901-FDD64B6CDBC7}"/>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5EDA5DDA-8257-AAD1-7B2B-FBBF60C9C5BD}"/>
              </a:ext>
            </a:extLst>
          </p:cNvPr>
          <p:cNvSpPr>
            <a:spLocks noGrp="1"/>
          </p:cNvSpPr>
          <p:nvPr>
            <p:ph type="sldNum" sz="quarter" idx="12"/>
          </p:nvPr>
        </p:nvSpPr>
        <p:spPr/>
        <p:txBody>
          <a:bodyPr/>
          <a:lstStyle/>
          <a:p>
            <a:fld id="{2FA23DC8-457C-415C-B94F-10F861B6A87A}" type="slidenum">
              <a:rPr lang="en-GB" smtClean="0"/>
              <a:t>‹#›</a:t>
            </a:fld>
            <a:endParaRPr lang="en-GB"/>
          </a:p>
        </p:txBody>
      </p:sp>
    </p:spTree>
    <p:extLst>
      <p:ext uri="{BB962C8B-B14F-4D97-AF65-F5344CB8AC3E}">
        <p14:creationId xmlns:p14="http://schemas.microsoft.com/office/powerpoint/2010/main" val="1345242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080E62-E3A8-F445-CDF7-7249644DF147}"/>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415154BE-93E3-85DC-5352-F9C057A767E0}"/>
              </a:ext>
            </a:extLst>
          </p:cNvPr>
          <p:cNvSpPr>
            <a:spLocks noGrp="1"/>
          </p:cNvSpPr>
          <p:nvPr>
            <p:ph type="dt" sz="half" idx="10"/>
          </p:nvPr>
        </p:nvSpPr>
        <p:spPr/>
        <p:txBody>
          <a:bodyPr/>
          <a:lstStyle/>
          <a:p>
            <a:fld id="{80E5FD36-D65D-4DF8-AF39-23113DD336F1}" type="datetimeFigureOut">
              <a:rPr lang="en-GB" smtClean="0"/>
              <a:t>31/07/2024</a:t>
            </a:fld>
            <a:endParaRPr lang="en-GB"/>
          </a:p>
        </p:txBody>
      </p:sp>
      <p:sp>
        <p:nvSpPr>
          <p:cNvPr id="4" name="Footer Placeholder 3">
            <a:extLst>
              <a:ext uri="{FF2B5EF4-FFF2-40B4-BE49-F238E27FC236}">
                <a16:creationId xmlns:a16="http://schemas.microsoft.com/office/drawing/2014/main" id="{CC72ED94-BE97-88B6-17B5-B2473BDC23B8}"/>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4CA68932-006B-2B1B-81A4-E01318530D18}"/>
              </a:ext>
            </a:extLst>
          </p:cNvPr>
          <p:cNvSpPr>
            <a:spLocks noGrp="1"/>
          </p:cNvSpPr>
          <p:nvPr>
            <p:ph type="sldNum" sz="quarter" idx="12"/>
          </p:nvPr>
        </p:nvSpPr>
        <p:spPr/>
        <p:txBody>
          <a:bodyPr/>
          <a:lstStyle/>
          <a:p>
            <a:fld id="{2FA23DC8-457C-415C-B94F-10F861B6A87A}" type="slidenum">
              <a:rPr lang="en-GB" smtClean="0"/>
              <a:t>‹#›</a:t>
            </a:fld>
            <a:endParaRPr lang="en-GB"/>
          </a:p>
        </p:txBody>
      </p:sp>
    </p:spTree>
    <p:extLst>
      <p:ext uri="{BB962C8B-B14F-4D97-AF65-F5344CB8AC3E}">
        <p14:creationId xmlns:p14="http://schemas.microsoft.com/office/powerpoint/2010/main" val="34112614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946F0BB-0A95-3F3A-7485-84451E663F34}"/>
              </a:ext>
            </a:extLst>
          </p:cNvPr>
          <p:cNvSpPr>
            <a:spLocks noGrp="1"/>
          </p:cNvSpPr>
          <p:nvPr>
            <p:ph type="dt" sz="half" idx="10"/>
          </p:nvPr>
        </p:nvSpPr>
        <p:spPr/>
        <p:txBody>
          <a:bodyPr/>
          <a:lstStyle/>
          <a:p>
            <a:fld id="{80E5FD36-D65D-4DF8-AF39-23113DD336F1}" type="datetimeFigureOut">
              <a:rPr lang="en-GB" smtClean="0"/>
              <a:t>31/07/2024</a:t>
            </a:fld>
            <a:endParaRPr lang="en-GB"/>
          </a:p>
        </p:txBody>
      </p:sp>
      <p:sp>
        <p:nvSpPr>
          <p:cNvPr id="3" name="Footer Placeholder 2">
            <a:extLst>
              <a:ext uri="{FF2B5EF4-FFF2-40B4-BE49-F238E27FC236}">
                <a16:creationId xmlns:a16="http://schemas.microsoft.com/office/drawing/2014/main" id="{3E154D3F-BF49-C038-6415-34ACAC9F4C31}"/>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BCB6ECAF-9ED0-003A-0497-812AAEEE1FA6}"/>
              </a:ext>
            </a:extLst>
          </p:cNvPr>
          <p:cNvSpPr>
            <a:spLocks noGrp="1"/>
          </p:cNvSpPr>
          <p:nvPr>
            <p:ph type="sldNum" sz="quarter" idx="12"/>
          </p:nvPr>
        </p:nvSpPr>
        <p:spPr/>
        <p:txBody>
          <a:bodyPr/>
          <a:lstStyle/>
          <a:p>
            <a:fld id="{2FA23DC8-457C-415C-B94F-10F861B6A87A}" type="slidenum">
              <a:rPr lang="en-GB" smtClean="0"/>
              <a:t>‹#›</a:t>
            </a:fld>
            <a:endParaRPr lang="en-GB"/>
          </a:p>
        </p:txBody>
      </p:sp>
    </p:spTree>
    <p:extLst>
      <p:ext uri="{BB962C8B-B14F-4D97-AF65-F5344CB8AC3E}">
        <p14:creationId xmlns:p14="http://schemas.microsoft.com/office/powerpoint/2010/main" val="9924552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BB0FE2-328F-E3BF-9047-63189202641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F83BFD1B-60E6-39AA-9DE8-4AF307C4603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F798F52F-781C-F41E-FBDD-0D98CFC7A11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E9BF5CE-EA13-9CF2-FBAD-42CBB0574A44}"/>
              </a:ext>
            </a:extLst>
          </p:cNvPr>
          <p:cNvSpPr>
            <a:spLocks noGrp="1"/>
          </p:cNvSpPr>
          <p:nvPr>
            <p:ph type="dt" sz="half" idx="10"/>
          </p:nvPr>
        </p:nvSpPr>
        <p:spPr/>
        <p:txBody>
          <a:bodyPr/>
          <a:lstStyle/>
          <a:p>
            <a:fld id="{80E5FD36-D65D-4DF8-AF39-23113DD336F1}" type="datetimeFigureOut">
              <a:rPr lang="en-GB" smtClean="0"/>
              <a:t>31/07/2024</a:t>
            </a:fld>
            <a:endParaRPr lang="en-GB"/>
          </a:p>
        </p:txBody>
      </p:sp>
      <p:sp>
        <p:nvSpPr>
          <p:cNvPr id="6" name="Footer Placeholder 5">
            <a:extLst>
              <a:ext uri="{FF2B5EF4-FFF2-40B4-BE49-F238E27FC236}">
                <a16:creationId xmlns:a16="http://schemas.microsoft.com/office/drawing/2014/main" id="{713F9517-B6AB-4999-AED7-3FA385F2541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B66B916-2A41-FB40-5FEC-447E9A3058AF}"/>
              </a:ext>
            </a:extLst>
          </p:cNvPr>
          <p:cNvSpPr>
            <a:spLocks noGrp="1"/>
          </p:cNvSpPr>
          <p:nvPr>
            <p:ph type="sldNum" sz="quarter" idx="12"/>
          </p:nvPr>
        </p:nvSpPr>
        <p:spPr/>
        <p:txBody>
          <a:bodyPr/>
          <a:lstStyle/>
          <a:p>
            <a:fld id="{2FA23DC8-457C-415C-B94F-10F861B6A87A}" type="slidenum">
              <a:rPr lang="en-GB" smtClean="0"/>
              <a:t>‹#›</a:t>
            </a:fld>
            <a:endParaRPr lang="en-GB"/>
          </a:p>
        </p:txBody>
      </p:sp>
    </p:spTree>
    <p:extLst>
      <p:ext uri="{BB962C8B-B14F-4D97-AF65-F5344CB8AC3E}">
        <p14:creationId xmlns:p14="http://schemas.microsoft.com/office/powerpoint/2010/main" val="37323869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3895D1-4FC3-0F08-7077-65B3DB4EEA5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10FBB454-E046-0AB0-7526-9F4C3515391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205C5C37-9AD2-552D-02B4-2314F14686B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45AB389-6281-5DCB-DC25-22DACBFDDB89}"/>
              </a:ext>
            </a:extLst>
          </p:cNvPr>
          <p:cNvSpPr>
            <a:spLocks noGrp="1"/>
          </p:cNvSpPr>
          <p:nvPr>
            <p:ph type="dt" sz="half" idx="10"/>
          </p:nvPr>
        </p:nvSpPr>
        <p:spPr/>
        <p:txBody>
          <a:bodyPr/>
          <a:lstStyle/>
          <a:p>
            <a:fld id="{80E5FD36-D65D-4DF8-AF39-23113DD336F1}" type="datetimeFigureOut">
              <a:rPr lang="en-GB" smtClean="0"/>
              <a:t>31/07/2024</a:t>
            </a:fld>
            <a:endParaRPr lang="en-GB"/>
          </a:p>
        </p:txBody>
      </p:sp>
      <p:sp>
        <p:nvSpPr>
          <p:cNvPr id="6" name="Footer Placeholder 5">
            <a:extLst>
              <a:ext uri="{FF2B5EF4-FFF2-40B4-BE49-F238E27FC236}">
                <a16:creationId xmlns:a16="http://schemas.microsoft.com/office/drawing/2014/main" id="{BDEE1410-C6EE-E928-F06D-B9E8057B51E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DBEC10C-0FE1-B895-9BAD-A34C106042B7}"/>
              </a:ext>
            </a:extLst>
          </p:cNvPr>
          <p:cNvSpPr>
            <a:spLocks noGrp="1"/>
          </p:cNvSpPr>
          <p:nvPr>
            <p:ph type="sldNum" sz="quarter" idx="12"/>
          </p:nvPr>
        </p:nvSpPr>
        <p:spPr/>
        <p:txBody>
          <a:bodyPr/>
          <a:lstStyle/>
          <a:p>
            <a:fld id="{2FA23DC8-457C-415C-B94F-10F861B6A87A}" type="slidenum">
              <a:rPr lang="en-GB" smtClean="0"/>
              <a:t>‹#›</a:t>
            </a:fld>
            <a:endParaRPr lang="en-GB"/>
          </a:p>
        </p:txBody>
      </p:sp>
    </p:spTree>
    <p:extLst>
      <p:ext uri="{BB962C8B-B14F-4D97-AF65-F5344CB8AC3E}">
        <p14:creationId xmlns:p14="http://schemas.microsoft.com/office/powerpoint/2010/main" val="4801298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ABDFF8C-EB0B-3622-3980-21B4832E75C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6A701E1-7DF9-0124-07B0-256622E3600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805750E-F3AD-DC0B-5CDE-7B190456AF2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0E5FD36-D65D-4DF8-AF39-23113DD336F1}" type="datetimeFigureOut">
              <a:rPr lang="en-GB" smtClean="0"/>
              <a:t>31/07/2024</a:t>
            </a:fld>
            <a:endParaRPr lang="en-GB"/>
          </a:p>
        </p:txBody>
      </p:sp>
      <p:sp>
        <p:nvSpPr>
          <p:cNvPr id="5" name="Footer Placeholder 4">
            <a:extLst>
              <a:ext uri="{FF2B5EF4-FFF2-40B4-BE49-F238E27FC236}">
                <a16:creationId xmlns:a16="http://schemas.microsoft.com/office/drawing/2014/main" id="{CB423EE6-A5A1-AF82-C374-D0A1EA15AE0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E1C2924E-F161-8943-E504-2D343F9A392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A23DC8-457C-415C-B94F-10F861B6A87A}" type="slidenum">
              <a:rPr lang="en-GB" smtClean="0"/>
              <a:t>‹#›</a:t>
            </a:fld>
            <a:endParaRPr lang="en-GB"/>
          </a:p>
        </p:txBody>
      </p:sp>
    </p:spTree>
    <p:extLst>
      <p:ext uri="{BB962C8B-B14F-4D97-AF65-F5344CB8AC3E}">
        <p14:creationId xmlns:p14="http://schemas.microsoft.com/office/powerpoint/2010/main" val="16776746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www.ncbi.nlm.nih.gov/geo/query/acc.cgi?acc=GSE206680"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11.jpg"/><Relationship Id="rId4" Type="http://schemas.openxmlformats.org/officeDocument/2006/relationships/hyperlink" Target="https://www.ncbi.nlm.nih.gov/geo/query/acc.cgi?acc=GSE193164"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jpg"/></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42EED1-1BF6-C146-D963-CB69BE87E8CA}"/>
              </a:ext>
            </a:extLst>
          </p:cNvPr>
          <p:cNvSpPr>
            <a:spLocks noGrp="1"/>
          </p:cNvSpPr>
          <p:nvPr>
            <p:ph type="ctrTitle"/>
          </p:nvPr>
        </p:nvSpPr>
        <p:spPr/>
        <p:txBody>
          <a:bodyPr/>
          <a:lstStyle/>
          <a:p>
            <a:r>
              <a:rPr lang="en-GB" dirty="0"/>
              <a:t>Chapter 2</a:t>
            </a:r>
          </a:p>
        </p:txBody>
      </p:sp>
      <p:sp>
        <p:nvSpPr>
          <p:cNvPr id="3" name="Subtitle 2">
            <a:extLst>
              <a:ext uri="{FF2B5EF4-FFF2-40B4-BE49-F238E27FC236}">
                <a16:creationId xmlns:a16="http://schemas.microsoft.com/office/drawing/2014/main" id="{3E559A0E-DF90-26DC-E320-3B4416834138}"/>
              </a:ext>
            </a:extLst>
          </p:cNvPr>
          <p:cNvSpPr>
            <a:spLocks noGrp="1"/>
          </p:cNvSpPr>
          <p:nvPr>
            <p:ph type="subTitle" idx="1"/>
          </p:nvPr>
        </p:nvSpPr>
        <p:spPr/>
        <p:txBody>
          <a:bodyPr/>
          <a:lstStyle/>
          <a:p>
            <a:r>
              <a:rPr lang="en-GB" dirty="0"/>
              <a:t>Investigating a role for activity-regulated cytoskeleton-associated protein in RV16 infection of mast cell and epithelial cells</a:t>
            </a:r>
          </a:p>
        </p:txBody>
      </p:sp>
    </p:spTree>
    <p:extLst>
      <p:ext uri="{BB962C8B-B14F-4D97-AF65-F5344CB8AC3E}">
        <p14:creationId xmlns:p14="http://schemas.microsoft.com/office/powerpoint/2010/main" val="6640404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377ABB-913A-3270-6069-46D938436420}"/>
              </a:ext>
            </a:extLst>
          </p:cNvPr>
          <p:cNvSpPr>
            <a:spLocks noGrp="1"/>
          </p:cNvSpPr>
          <p:nvPr>
            <p:ph type="title"/>
          </p:nvPr>
        </p:nvSpPr>
        <p:spPr/>
        <p:txBody>
          <a:bodyPr>
            <a:normAutofit/>
          </a:bodyPr>
          <a:lstStyle/>
          <a:p>
            <a:r>
              <a:rPr lang="en-GB" dirty="0"/>
              <a:t>8. ARC isn’t upregulated in virus-infected primary BE cells </a:t>
            </a:r>
          </a:p>
        </p:txBody>
      </p:sp>
      <p:sp>
        <p:nvSpPr>
          <p:cNvPr id="5" name="TextBox 4">
            <a:extLst>
              <a:ext uri="{FF2B5EF4-FFF2-40B4-BE49-F238E27FC236}">
                <a16:creationId xmlns:a16="http://schemas.microsoft.com/office/drawing/2014/main" id="{33B2CA04-EEB0-2DE5-0B45-52DF989732B3}"/>
              </a:ext>
            </a:extLst>
          </p:cNvPr>
          <p:cNvSpPr txBox="1"/>
          <p:nvPr/>
        </p:nvSpPr>
        <p:spPr>
          <a:xfrm>
            <a:off x="6096000" y="1690688"/>
            <a:ext cx="5257800" cy="3477875"/>
          </a:xfrm>
          <a:prstGeom prst="rect">
            <a:avLst/>
          </a:prstGeom>
          <a:noFill/>
        </p:spPr>
        <p:txBody>
          <a:bodyPr wrap="square">
            <a:spAutoFit/>
          </a:bodyPr>
          <a:lstStyle/>
          <a:p>
            <a:pPr marL="285750" indent="-285750">
              <a:buFont typeface="Arial" panose="020B0604020202020204" pitchFamily="34" charset="0"/>
              <a:buChar char="•"/>
            </a:pPr>
            <a:r>
              <a:rPr lang="en-GB" sz="2000" dirty="0"/>
              <a:t>Cornelia’s samples</a:t>
            </a:r>
          </a:p>
          <a:p>
            <a:pPr marL="742950" lvl="1" indent="-285750">
              <a:buFont typeface="Arial" panose="020B0604020202020204" pitchFamily="34" charset="0"/>
              <a:buChar char="•"/>
            </a:pPr>
            <a:r>
              <a:rPr lang="en-GB" sz="2000" dirty="0">
                <a:solidFill>
                  <a:srgbClr val="0070C0"/>
                </a:solidFill>
              </a:rPr>
              <a:t>Lots of points didn’t show up on PCR so put 40 in their place – such low ARC expression that it’s not picked up</a:t>
            </a:r>
          </a:p>
          <a:p>
            <a:pPr marL="742950" lvl="1" indent="-285750">
              <a:buFont typeface="Arial" panose="020B0604020202020204" pitchFamily="34" charset="0"/>
              <a:buChar char="•"/>
            </a:pPr>
            <a:r>
              <a:rPr lang="en-GB" sz="2000" dirty="0">
                <a:solidFill>
                  <a:srgbClr val="0070C0"/>
                </a:solidFill>
              </a:rPr>
              <a:t>Saw no upregulation in ARC RV16 infected samples</a:t>
            </a:r>
          </a:p>
          <a:p>
            <a:pPr marL="285750" indent="-285750">
              <a:buFont typeface="Arial" panose="020B0604020202020204" pitchFamily="34" charset="0"/>
              <a:buChar char="•"/>
            </a:pPr>
            <a:r>
              <a:rPr lang="en-GB" sz="2000" dirty="0"/>
              <a:t>I think we’re okay not showing this data/put in appendix?</a:t>
            </a:r>
          </a:p>
          <a:p>
            <a:pPr marL="285750" indent="-285750">
              <a:buFont typeface="Arial" panose="020B0604020202020204" pitchFamily="34" charset="0"/>
              <a:buChar char="•"/>
            </a:pPr>
            <a:r>
              <a:rPr lang="en-GB" sz="2000" dirty="0"/>
              <a:t>I also don’t have RV16 copy number or IFNB1 data for this – check with Cornelia if they have it if I end up showing this</a:t>
            </a:r>
          </a:p>
        </p:txBody>
      </p:sp>
      <p:pic>
        <p:nvPicPr>
          <p:cNvPr id="6" name="Picture 5">
            <a:extLst>
              <a:ext uri="{FF2B5EF4-FFF2-40B4-BE49-F238E27FC236}">
                <a16:creationId xmlns:a16="http://schemas.microsoft.com/office/drawing/2014/main" id="{DAEA7BC5-2D75-6B7C-4DB0-6E03F2F4DF63}"/>
              </a:ext>
            </a:extLst>
          </p:cNvPr>
          <p:cNvPicPr>
            <a:picLocks noChangeAspect="1"/>
          </p:cNvPicPr>
          <p:nvPr/>
        </p:nvPicPr>
        <p:blipFill>
          <a:blip r:embed="rId3"/>
          <a:stretch>
            <a:fillRect/>
          </a:stretch>
        </p:blipFill>
        <p:spPr>
          <a:xfrm>
            <a:off x="838200" y="1690688"/>
            <a:ext cx="4443247" cy="4923180"/>
          </a:xfrm>
          <a:prstGeom prst="rect">
            <a:avLst/>
          </a:prstGeom>
        </p:spPr>
      </p:pic>
    </p:spTree>
    <p:extLst>
      <p:ext uri="{BB962C8B-B14F-4D97-AF65-F5344CB8AC3E}">
        <p14:creationId xmlns:p14="http://schemas.microsoft.com/office/powerpoint/2010/main" val="20688513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377ABB-913A-3270-6069-46D938436420}"/>
              </a:ext>
            </a:extLst>
          </p:cNvPr>
          <p:cNvSpPr>
            <a:spLocks noGrp="1"/>
          </p:cNvSpPr>
          <p:nvPr>
            <p:ph type="title"/>
          </p:nvPr>
        </p:nvSpPr>
        <p:spPr>
          <a:xfrm>
            <a:off x="838200" y="159644"/>
            <a:ext cx="10515600" cy="1325563"/>
          </a:xfrm>
        </p:spPr>
        <p:txBody>
          <a:bodyPr>
            <a:normAutofit/>
          </a:bodyPr>
          <a:lstStyle/>
          <a:p>
            <a:r>
              <a:rPr lang="en-GB" dirty="0"/>
              <a:t>9. ARC isn’t upregulated in virus-infected primary BE cells</a:t>
            </a:r>
            <a:endParaRPr lang="en-GB" dirty="0">
              <a:solidFill>
                <a:schemeClr val="accent2">
                  <a:lumMod val="75000"/>
                </a:schemeClr>
              </a:solidFill>
            </a:endParaRPr>
          </a:p>
        </p:txBody>
      </p:sp>
      <p:sp>
        <p:nvSpPr>
          <p:cNvPr id="4" name="TextBox 3">
            <a:extLst>
              <a:ext uri="{FF2B5EF4-FFF2-40B4-BE49-F238E27FC236}">
                <a16:creationId xmlns:a16="http://schemas.microsoft.com/office/drawing/2014/main" id="{0433E9A9-130E-46EA-8E20-F74B7FE4C58E}"/>
              </a:ext>
            </a:extLst>
          </p:cNvPr>
          <p:cNvSpPr txBox="1"/>
          <p:nvPr/>
        </p:nvSpPr>
        <p:spPr>
          <a:xfrm>
            <a:off x="367554" y="1452933"/>
            <a:ext cx="11456892" cy="2308324"/>
          </a:xfrm>
          <a:prstGeom prst="rect">
            <a:avLst/>
          </a:prstGeom>
          <a:noFill/>
        </p:spPr>
        <p:txBody>
          <a:bodyPr wrap="square" rtlCol="0">
            <a:spAutoFit/>
          </a:bodyPr>
          <a:lstStyle/>
          <a:p>
            <a:pPr marL="285750" indent="-285750">
              <a:buFont typeface="Arial" panose="020B0604020202020204" pitchFamily="34" charset="0"/>
              <a:buChar char="•"/>
            </a:pPr>
            <a:r>
              <a:rPr lang="en-GB" dirty="0"/>
              <a:t>Looking at 2 datasets where primary airway epithelial cells are infected with RV16</a:t>
            </a:r>
          </a:p>
          <a:p>
            <a:pPr marL="742950" lvl="1" indent="-285750">
              <a:buFont typeface="Arial" panose="020B0604020202020204" pitchFamily="34" charset="0"/>
              <a:buChar char="•"/>
            </a:pPr>
            <a:r>
              <a:rPr lang="en-GB" dirty="0"/>
              <a:t>Left – Murphy, et al., 2022 – </a:t>
            </a:r>
            <a:r>
              <a:rPr lang="en-GB" dirty="0">
                <a:hlinkClick r:id="rId3"/>
              </a:rPr>
              <a:t>https://www.ncbi.nlm.nih.gov/geo/query/acc.cgi?acc=GSE206680</a:t>
            </a:r>
            <a:endParaRPr lang="en-GB" dirty="0"/>
          </a:p>
          <a:p>
            <a:pPr marL="1200150" lvl="2" indent="-285750">
              <a:buFont typeface="Arial" panose="020B0604020202020204" pitchFamily="34" charset="0"/>
              <a:buChar char="•"/>
            </a:pPr>
            <a:r>
              <a:rPr lang="en-GB" dirty="0"/>
              <a:t>AECs from controls or asthmatics, +/- RV16 infection for 48h (MC element but we won’t look at that)</a:t>
            </a:r>
          </a:p>
          <a:p>
            <a:pPr marL="1200150" lvl="2" indent="-285750">
              <a:buFont typeface="Arial" panose="020B0604020202020204" pitchFamily="34" charset="0"/>
              <a:buChar char="•"/>
            </a:pPr>
            <a:r>
              <a:rPr lang="en-GB" dirty="0"/>
              <a:t>ARC counts low at base level and are unchanged by viral infection in both control and asthmatic donors</a:t>
            </a:r>
          </a:p>
          <a:p>
            <a:pPr marL="742950" lvl="1" indent="-285750">
              <a:buFont typeface="Arial" panose="020B0604020202020204" pitchFamily="34" charset="0"/>
              <a:buChar char="•"/>
            </a:pPr>
            <a:r>
              <a:rPr lang="en-GB" dirty="0"/>
              <a:t>Right – Tao, et al., 2022 – </a:t>
            </a:r>
            <a:r>
              <a:rPr lang="en-GB" dirty="0">
                <a:hlinkClick r:id="rId4"/>
              </a:rPr>
              <a:t>https://www.ncbi.nlm.nih.gov/geo/query/acc.cgi?acc=GSE193164</a:t>
            </a:r>
            <a:r>
              <a:rPr lang="en-GB" dirty="0"/>
              <a:t> </a:t>
            </a:r>
          </a:p>
          <a:p>
            <a:pPr marL="1200150" lvl="2" indent="-285750">
              <a:buFont typeface="Arial" panose="020B0604020202020204" pitchFamily="34" charset="0"/>
              <a:buChar char="•"/>
            </a:pPr>
            <a:r>
              <a:rPr lang="en-GB" dirty="0"/>
              <a:t>Well differentiated human bronchial epithelial cells infected with rhinovirus A16 (RV), IVA or a sham control</a:t>
            </a:r>
          </a:p>
          <a:p>
            <a:pPr marL="1200150" lvl="2" indent="-285750">
              <a:buFont typeface="Arial" panose="020B0604020202020204" pitchFamily="34" charset="0"/>
              <a:buChar char="•"/>
            </a:pPr>
            <a:r>
              <a:rPr lang="en-GB" dirty="0"/>
              <a:t>ARC counts low constitutively and not increased by virus, meanwhile viral infection induces IFNB1</a:t>
            </a:r>
          </a:p>
          <a:p>
            <a:pPr marL="1200150" lvl="2" indent="-285750">
              <a:buFont typeface="Arial" panose="020B0604020202020204" pitchFamily="34" charset="0"/>
              <a:buChar char="•"/>
            </a:pPr>
            <a:endParaRPr lang="en-GB" dirty="0"/>
          </a:p>
        </p:txBody>
      </p:sp>
      <p:pic>
        <p:nvPicPr>
          <p:cNvPr id="5" name="Picture 4" descr="A diagram of a number of infected patients&#10;&#10;Description automatically generated with medium confidence">
            <a:extLst>
              <a:ext uri="{FF2B5EF4-FFF2-40B4-BE49-F238E27FC236}">
                <a16:creationId xmlns:a16="http://schemas.microsoft.com/office/drawing/2014/main" id="{6DC51830-406D-0E5A-3560-CB8DE779E18F}"/>
              </a:ext>
            </a:extLst>
          </p:cNvPr>
          <p:cNvPicPr>
            <a:picLocks noChangeAspect="1"/>
          </p:cNvPicPr>
          <p:nvPr/>
        </p:nvPicPr>
        <p:blipFill rotWithShape="1">
          <a:blip r:embed="rId5">
            <a:extLst>
              <a:ext uri="{28A0092B-C50C-407E-A947-70E740481C1C}">
                <a14:useLocalDpi xmlns:a14="http://schemas.microsoft.com/office/drawing/2010/main" val="0"/>
              </a:ext>
            </a:extLst>
          </a:blip>
          <a:srcRect l="980" t="2834" r="2257" b="3588"/>
          <a:stretch/>
        </p:blipFill>
        <p:spPr>
          <a:xfrm>
            <a:off x="367554" y="3517751"/>
            <a:ext cx="8183141" cy="3340249"/>
          </a:xfrm>
          <a:prstGeom prst="rect">
            <a:avLst/>
          </a:prstGeom>
        </p:spPr>
      </p:pic>
    </p:spTree>
    <p:extLst>
      <p:ext uri="{BB962C8B-B14F-4D97-AF65-F5344CB8AC3E}">
        <p14:creationId xmlns:p14="http://schemas.microsoft.com/office/powerpoint/2010/main" val="16676661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351AE5-9AC5-F510-7B90-0573A98E7744}"/>
              </a:ext>
            </a:extLst>
          </p:cNvPr>
          <p:cNvSpPr>
            <a:spLocks noGrp="1"/>
          </p:cNvSpPr>
          <p:nvPr>
            <p:ph type="title"/>
          </p:nvPr>
        </p:nvSpPr>
        <p:spPr/>
        <p:txBody>
          <a:bodyPr/>
          <a:lstStyle/>
          <a:p>
            <a:r>
              <a:rPr lang="en-GB" dirty="0"/>
              <a:t>10. RV16 Infection of HeLas – gene expression</a:t>
            </a:r>
          </a:p>
        </p:txBody>
      </p:sp>
      <p:sp>
        <p:nvSpPr>
          <p:cNvPr id="6" name="TextBox 5">
            <a:extLst>
              <a:ext uri="{FF2B5EF4-FFF2-40B4-BE49-F238E27FC236}">
                <a16:creationId xmlns:a16="http://schemas.microsoft.com/office/drawing/2014/main" id="{0BC68C85-2684-BF07-7BE5-434A857C3394}"/>
              </a:ext>
            </a:extLst>
          </p:cNvPr>
          <p:cNvSpPr txBox="1"/>
          <p:nvPr/>
        </p:nvSpPr>
        <p:spPr>
          <a:xfrm>
            <a:off x="581311" y="2060020"/>
            <a:ext cx="4216757" cy="2031325"/>
          </a:xfrm>
          <a:prstGeom prst="rect">
            <a:avLst/>
          </a:prstGeom>
          <a:noFill/>
        </p:spPr>
        <p:txBody>
          <a:bodyPr wrap="square" rtlCol="0">
            <a:spAutoFit/>
          </a:bodyPr>
          <a:lstStyle/>
          <a:p>
            <a:pPr marL="285750" indent="-285750">
              <a:buFont typeface="Arial" panose="020B0604020202020204" pitchFamily="34" charset="0"/>
              <a:buChar char="•"/>
            </a:pPr>
            <a:r>
              <a:rPr lang="en-GB" dirty="0"/>
              <a:t>Having found no ARC upregulation in RV16-infected primary airway epithelial cells, we decided to look in HeLa cells:</a:t>
            </a:r>
          </a:p>
          <a:p>
            <a:pPr marL="742950" lvl="1" indent="-285750">
              <a:buFont typeface="Arial" panose="020B0604020202020204" pitchFamily="34" charset="0"/>
              <a:buChar char="•"/>
            </a:pPr>
            <a:r>
              <a:rPr lang="en-GB" dirty="0"/>
              <a:t>Propagate virus</a:t>
            </a:r>
          </a:p>
          <a:p>
            <a:pPr marL="742950" lvl="1" indent="-285750">
              <a:buFont typeface="Arial" panose="020B0604020202020204" pitchFamily="34" charset="0"/>
              <a:buChar char="•"/>
            </a:pPr>
            <a:r>
              <a:rPr lang="en-GB" dirty="0"/>
              <a:t>Impaired/smaller IFN response</a:t>
            </a:r>
          </a:p>
          <a:p>
            <a:pPr marL="742950" lvl="1" indent="-285750">
              <a:buFont typeface="Arial" panose="020B0604020202020204" pitchFamily="34" charset="0"/>
              <a:buChar char="•"/>
            </a:pPr>
            <a:r>
              <a:rPr lang="en-GB" dirty="0"/>
              <a:t>Shown to express ARC under other conditions</a:t>
            </a:r>
          </a:p>
        </p:txBody>
      </p:sp>
      <p:sp>
        <p:nvSpPr>
          <p:cNvPr id="11" name="TextBox 10">
            <a:extLst>
              <a:ext uri="{FF2B5EF4-FFF2-40B4-BE49-F238E27FC236}">
                <a16:creationId xmlns:a16="http://schemas.microsoft.com/office/drawing/2014/main" id="{B4901997-580A-579F-F630-E0B05B1B2427}"/>
              </a:ext>
            </a:extLst>
          </p:cNvPr>
          <p:cNvSpPr txBox="1"/>
          <p:nvPr/>
        </p:nvSpPr>
        <p:spPr>
          <a:xfrm>
            <a:off x="581311" y="4723896"/>
            <a:ext cx="10884649" cy="1200329"/>
          </a:xfrm>
          <a:prstGeom prst="rect">
            <a:avLst/>
          </a:prstGeom>
          <a:noFill/>
        </p:spPr>
        <p:txBody>
          <a:bodyPr wrap="square">
            <a:spAutoFit/>
          </a:bodyPr>
          <a:lstStyle/>
          <a:p>
            <a:pPr marL="285750" indent="-285750">
              <a:buFont typeface="Arial" panose="020B0604020202020204" pitchFamily="34" charset="0"/>
              <a:buChar char="•"/>
            </a:pPr>
            <a:r>
              <a:rPr lang="en-GB" dirty="0">
                <a:solidFill>
                  <a:srgbClr val="0070C0"/>
                </a:solidFill>
              </a:rPr>
              <a:t>N=2 for 6h and n=4 for 24h</a:t>
            </a:r>
          </a:p>
          <a:p>
            <a:pPr marL="285750" indent="-285750">
              <a:buFont typeface="Arial" panose="020B0604020202020204" pitchFamily="34" charset="0"/>
              <a:buChar char="•"/>
            </a:pPr>
            <a:r>
              <a:rPr lang="en-GB" dirty="0">
                <a:solidFill>
                  <a:srgbClr val="0070C0"/>
                </a:solidFill>
              </a:rPr>
              <a:t>Increasing copy number = active viral replication. Accompanied by increasing IFNB1 gene over time = cells mounting an antiviral response (not significant). Significant ARC gene induction at 24h post-infection</a:t>
            </a:r>
          </a:p>
          <a:p>
            <a:pPr marL="285750" indent="-285750">
              <a:buFont typeface="Arial" panose="020B0604020202020204" pitchFamily="34" charset="0"/>
              <a:buChar char="•"/>
            </a:pPr>
            <a:r>
              <a:rPr lang="en-GB" dirty="0">
                <a:solidFill>
                  <a:srgbClr val="0070C0"/>
                </a:solidFill>
              </a:rPr>
              <a:t>No response in any at 6h post-infection but only a low level of viral replication at this point</a:t>
            </a:r>
          </a:p>
        </p:txBody>
      </p:sp>
      <p:pic>
        <p:nvPicPr>
          <p:cNvPr id="4" name="Picture 3" descr="A comparison of a number of numbers and a number of numbers&#10;&#10;Description automatically generated with medium confidence">
            <a:extLst>
              <a:ext uri="{FF2B5EF4-FFF2-40B4-BE49-F238E27FC236}">
                <a16:creationId xmlns:a16="http://schemas.microsoft.com/office/drawing/2014/main" id="{55E88636-D256-AFBF-7EAF-CB862D93035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69889" y="1383216"/>
            <a:ext cx="7303374" cy="3489998"/>
          </a:xfrm>
          <a:prstGeom prst="rect">
            <a:avLst/>
          </a:prstGeom>
        </p:spPr>
      </p:pic>
    </p:spTree>
    <p:extLst>
      <p:ext uri="{BB962C8B-B14F-4D97-AF65-F5344CB8AC3E}">
        <p14:creationId xmlns:p14="http://schemas.microsoft.com/office/powerpoint/2010/main" val="24953948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77EBD2-057B-E460-D824-FB703EE927F4}"/>
              </a:ext>
            </a:extLst>
          </p:cNvPr>
          <p:cNvSpPr>
            <a:spLocks noGrp="1"/>
          </p:cNvSpPr>
          <p:nvPr>
            <p:ph type="title"/>
          </p:nvPr>
        </p:nvSpPr>
        <p:spPr>
          <a:xfrm>
            <a:off x="321832" y="-22091"/>
            <a:ext cx="11565367" cy="1325563"/>
          </a:xfrm>
        </p:spPr>
        <p:txBody>
          <a:bodyPr/>
          <a:lstStyle/>
          <a:p>
            <a:r>
              <a:rPr lang="en-GB" dirty="0"/>
              <a:t>11. MG132 treatment induces IFN/stress response</a:t>
            </a:r>
          </a:p>
        </p:txBody>
      </p:sp>
      <p:sp>
        <p:nvSpPr>
          <p:cNvPr id="3" name="TextBox 2">
            <a:extLst>
              <a:ext uri="{FF2B5EF4-FFF2-40B4-BE49-F238E27FC236}">
                <a16:creationId xmlns:a16="http://schemas.microsoft.com/office/drawing/2014/main" id="{B0272B97-D806-1B00-34F7-576E001B2497}"/>
              </a:ext>
            </a:extLst>
          </p:cNvPr>
          <p:cNvSpPr txBox="1"/>
          <p:nvPr/>
        </p:nvSpPr>
        <p:spPr>
          <a:xfrm>
            <a:off x="741381" y="1027478"/>
            <a:ext cx="10726270" cy="2308324"/>
          </a:xfrm>
          <a:prstGeom prst="rect">
            <a:avLst/>
          </a:prstGeom>
          <a:noFill/>
        </p:spPr>
        <p:txBody>
          <a:bodyPr wrap="square" rtlCol="0">
            <a:spAutoFit/>
          </a:bodyPr>
          <a:lstStyle/>
          <a:p>
            <a:pPr marL="285750" indent="-285750">
              <a:buFont typeface="Arial" panose="020B0604020202020204" pitchFamily="34" charset="0"/>
              <a:buChar char="•"/>
            </a:pPr>
            <a:r>
              <a:rPr lang="en-GB" dirty="0"/>
              <a:t>Could not see ARC protein by western blot following RV16 infection of HeLas</a:t>
            </a:r>
          </a:p>
          <a:p>
            <a:pPr marL="285750" indent="-285750">
              <a:buFont typeface="Arial" panose="020B0604020202020204" pitchFamily="34" charset="0"/>
              <a:buChar char="•"/>
            </a:pPr>
            <a:r>
              <a:rPr lang="en-GB" dirty="0"/>
              <a:t>Ideally we would use MG132 to boost ARC protein on WBs as we have done previously and as was necessary with H</a:t>
            </a:r>
            <a:r>
              <a:rPr lang="en-GB" baseline="-25000" dirty="0"/>
              <a:t>2</a:t>
            </a:r>
            <a:r>
              <a:rPr lang="en-GB" dirty="0"/>
              <a:t>O</a:t>
            </a:r>
            <a:r>
              <a:rPr lang="en-GB" baseline="-25000" dirty="0"/>
              <a:t>2</a:t>
            </a:r>
            <a:r>
              <a:rPr lang="en-GB" dirty="0"/>
              <a:t> treatment of HeLas</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Initial experiments with LAD2 + RV16 + MG132 for 24h showed that MG132 caused a drop in RV16 copy number (replication), probably due to the IFN response that it induces. There is also a large induction in ARC – stress response</a:t>
            </a:r>
          </a:p>
          <a:p>
            <a:pPr marL="285750" indent="-285750">
              <a:buFont typeface="Arial" panose="020B0604020202020204" pitchFamily="34" charset="0"/>
              <a:buChar char="•"/>
            </a:pPr>
            <a:r>
              <a:rPr lang="en-GB" dirty="0"/>
              <a:t>MG132 not suitable for use in RV16 experiments as it disrupts infection and replication of RV16 itself</a:t>
            </a:r>
          </a:p>
        </p:txBody>
      </p:sp>
      <p:pic>
        <p:nvPicPr>
          <p:cNvPr id="5" name="Picture 4" descr="A diagram of different types of graphs&#10;&#10;Description automatically generated with medium confidence">
            <a:extLst>
              <a:ext uri="{FF2B5EF4-FFF2-40B4-BE49-F238E27FC236}">
                <a16:creationId xmlns:a16="http://schemas.microsoft.com/office/drawing/2014/main" id="{92EAF569-0D71-A92D-6EC1-3D3FBBE22BB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1832" y="3335802"/>
            <a:ext cx="8832925" cy="3313771"/>
          </a:xfrm>
          <a:prstGeom prst="rect">
            <a:avLst/>
          </a:prstGeom>
        </p:spPr>
      </p:pic>
    </p:spTree>
    <p:extLst>
      <p:ext uri="{BB962C8B-B14F-4D97-AF65-F5344CB8AC3E}">
        <p14:creationId xmlns:p14="http://schemas.microsoft.com/office/powerpoint/2010/main" val="20442418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77E224-45E5-A783-C8B5-09C5E754B4E6}"/>
              </a:ext>
            </a:extLst>
          </p:cNvPr>
          <p:cNvSpPr>
            <a:spLocks noGrp="1"/>
          </p:cNvSpPr>
          <p:nvPr>
            <p:ph type="ctrTitle"/>
          </p:nvPr>
        </p:nvSpPr>
        <p:spPr/>
        <p:txBody>
          <a:bodyPr/>
          <a:lstStyle/>
          <a:p>
            <a:r>
              <a:rPr lang="en-GB" dirty="0"/>
              <a:t>Extras</a:t>
            </a:r>
          </a:p>
        </p:txBody>
      </p:sp>
      <p:sp>
        <p:nvSpPr>
          <p:cNvPr id="3" name="Subtitle 2">
            <a:extLst>
              <a:ext uri="{FF2B5EF4-FFF2-40B4-BE49-F238E27FC236}">
                <a16:creationId xmlns:a16="http://schemas.microsoft.com/office/drawing/2014/main" id="{3B249420-8694-13CC-65B1-6A1793B4ED84}"/>
              </a:ext>
            </a:extLst>
          </p:cNvPr>
          <p:cNvSpPr>
            <a:spLocks noGrp="1"/>
          </p:cNvSpPr>
          <p:nvPr>
            <p:ph type="subTitle" idx="1"/>
          </p:nvPr>
        </p:nvSpPr>
        <p:spPr/>
        <p:txBody>
          <a:bodyPr/>
          <a:lstStyle/>
          <a:p>
            <a:endParaRPr lang="en-GB"/>
          </a:p>
        </p:txBody>
      </p:sp>
    </p:spTree>
    <p:extLst>
      <p:ext uri="{BB962C8B-B14F-4D97-AF65-F5344CB8AC3E}">
        <p14:creationId xmlns:p14="http://schemas.microsoft.com/office/powerpoint/2010/main" val="14594396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0F00F3-1953-68C6-47F8-FA3DB2268DE7}"/>
              </a:ext>
            </a:extLst>
          </p:cNvPr>
          <p:cNvSpPr>
            <a:spLocks noGrp="1"/>
          </p:cNvSpPr>
          <p:nvPr>
            <p:ph type="title"/>
          </p:nvPr>
        </p:nvSpPr>
        <p:spPr>
          <a:xfrm>
            <a:off x="789273" y="239996"/>
            <a:ext cx="11093918" cy="1325563"/>
          </a:xfrm>
        </p:spPr>
        <p:txBody>
          <a:bodyPr/>
          <a:lstStyle/>
          <a:p>
            <a:r>
              <a:rPr lang="en-GB" dirty="0"/>
              <a:t>Appendix figure 1. RV16 Infection of LAD2 MCs</a:t>
            </a:r>
            <a:endParaRPr lang="en-GB" dirty="0">
              <a:solidFill>
                <a:schemeClr val="accent2">
                  <a:lumMod val="75000"/>
                </a:schemeClr>
              </a:solidFill>
            </a:endParaRPr>
          </a:p>
        </p:txBody>
      </p:sp>
      <p:sp>
        <p:nvSpPr>
          <p:cNvPr id="5" name="TextBox 4">
            <a:extLst>
              <a:ext uri="{FF2B5EF4-FFF2-40B4-BE49-F238E27FC236}">
                <a16:creationId xmlns:a16="http://schemas.microsoft.com/office/drawing/2014/main" id="{5C6DD148-3F15-A4AE-C755-D11D1F84B025}"/>
              </a:ext>
            </a:extLst>
          </p:cNvPr>
          <p:cNvSpPr txBox="1"/>
          <p:nvPr/>
        </p:nvSpPr>
        <p:spPr>
          <a:xfrm>
            <a:off x="991402" y="1729537"/>
            <a:ext cx="10891789" cy="2215991"/>
          </a:xfrm>
          <a:prstGeom prst="rect">
            <a:avLst/>
          </a:prstGeom>
          <a:noFill/>
        </p:spPr>
        <p:txBody>
          <a:bodyPr wrap="square" rtlCol="0">
            <a:spAutoFit/>
          </a:bodyPr>
          <a:lstStyle/>
          <a:p>
            <a:pPr marL="285750" indent="-285750">
              <a:buFont typeface="Arial" panose="020B0604020202020204" pitchFamily="34" charset="0"/>
              <a:buChar char="•"/>
            </a:pPr>
            <a:r>
              <a:rPr lang="en-GB" dirty="0"/>
              <a:t>Plotted ARC gene fold increase against RV16 replication and release measures for each samples. No correlation in either in terms of R</a:t>
            </a:r>
            <a:r>
              <a:rPr lang="en-GB" baseline="30000" dirty="0"/>
              <a:t>2</a:t>
            </a:r>
            <a:r>
              <a:rPr lang="en-GB" dirty="0"/>
              <a:t> but copy number graph looks convincing</a:t>
            </a:r>
          </a:p>
          <a:p>
            <a:pPr marL="285750" indent="-285750">
              <a:buFont typeface="Arial" panose="020B0604020202020204" pitchFamily="34" charset="0"/>
              <a:buChar char="•"/>
            </a:pPr>
            <a:r>
              <a:rPr lang="en-GB" dirty="0"/>
              <a:t>Looks like graph on the right if I exclude two points – still not a strong correlation in terms of R</a:t>
            </a:r>
            <a:r>
              <a:rPr lang="en-GB" baseline="30000" dirty="0"/>
              <a:t>2</a:t>
            </a:r>
          </a:p>
          <a:p>
            <a:pPr marL="285750" indent="-285750">
              <a:buFont typeface="Arial" panose="020B0604020202020204" pitchFamily="34" charset="0"/>
              <a:buChar char="•"/>
            </a:pPr>
            <a:endParaRPr lang="en-GB" baseline="30000" dirty="0"/>
          </a:p>
          <a:p>
            <a:pPr marL="285750" indent="-285750">
              <a:buFont typeface="Arial" panose="020B0604020202020204" pitchFamily="34" charset="0"/>
              <a:buChar char="•"/>
            </a:pPr>
            <a:r>
              <a:rPr lang="en-GB" dirty="0"/>
              <a:t>Appendix figures – mention after figure 3 that there was no correlation but don’t ruin the flow of the chapter with figures</a:t>
            </a:r>
          </a:p>
          <a:p>
            <a:endParaRPr lang="en-GB" dirty="0">
              <a:solidFill>
                <a:schemeClr val="accent2">
                  <a:lumMod val="75000"/>
                </a:schemeClr>
              </a:solidFill>
            </a:endParaRPr>
          </a:p>
          <a:p>
            <a:endParaRPr lang="en-GB" dirty="0">
              <a:solidFill>
                <a:srgbClr val="FF0000"/>
              </a:solidFill>
            </a:endParaRPr>
          </a:p>
        </p:txBody>
      </p:sp>
      <p:pic>
        <p:nvPicPr>
          <p:cNvPr id="7" name="Picture 6" descr="A graph of a number and a number&#10;&#10;Description automatically generated with medium confidence">
            <a:extLst>
              <a:ext uri="{FF2B5EF4-FFF2-40B4-BE49-F238E27FC236}">
                <a16:creationId xmlns:a16="http://schemas.microsoft.com/office/drawing/2014/main" id="{806799F0-742A-61A9-E662-8879D334C31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94046" y="3429000"/>
            <a:ext cx="8354648" cy="3177004"/>
          </a:xfrm>
          <a:prstGeom prst="rect">
            <a:avLst/>
          </a:prstGeom>
        </p:spPr>
      </p:pic>
    </p:spTree>
    <p:extLst>
      <p:ext uri="{BB962C8B-B14F-4D97-AF65-F5344CB8AC3E}">
        <p14:creationId xmlns:p14="http://schemas.microsoft.com/office/powerpoint/2010/main" val="23507716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A1E75A-2EBE-3E58-FD99-EAC8CB80E10F}"/>
              </a:ext>
            </a:extLst>
          </p:cNvPr>
          <p:cNvSpPr>
            <a:spLocks noGrp="1"/>
          </p:cNvSpPr>
          <p:nvPr>
            <p:ph type="title"/>
          </p:nvPr>
        </p:nvSpPr>
        <p:spPr/>
        <p:txBody>
          <a:bodyPr/>
          <a:lstStyle/>
          <a:p>
            <a:r>
              <a:rPr lang="en-GB" dirty="0"/>
              <a:t>1. Validation of RNA </a:t>
            </a:r>
            <a:r>
              <a:rPr lang="en-GB" dirty="0" err="1"/>
              <a:t>Seq</a:t>
            </a:r>
            <a:r>
              <a:rPr lang="en-GB" dirty="0"/>
              <a:t> by qPCR – ARC gene</a:t>
            </a:r>
          </a:p>
        </p:txBody>
      </p:sp>
      <p:sp>
        <p:nvSpPr>
          <p:cNvPr id="4" name="TextBox 3">
            <a:extLst>
              <a:ext uri="{FF2B5EF4-FFF2-40B4-BE49-F238E27FC236}">
                <a16:creationId xmlns:a16="http://schemas.microsoft.com/office/drawing/2014/main" id="{17D85D45-4572-6576-DFD9-C49911A1B846}"/>
              </a:ext>
            </a:extLst>
          </p:cNvPr>
          <p:cNvSpPr txBox="1"/>
          <p:nvPr/>
        </p:nvSpPr>
        <p:spPr>
          <a:xfrm>
            <a:off x="6371924" y="1786940"/>
            <a:ext cx="5512067" cy="4524315"/>
          </a:xfrm>
          <a:prstGeom prst="rect">
            <a:avLst/>
          </a:prstGeom>
          <a:noFill/>
        </p:spPr>
        <p:txBody>
          <a:bodyPr wrap="square" rtlCol="0">
            <a:spAutoFit/>
          </a:bodyPr>
          <a:lstStyle/>
          <a:p>
            <a:pPr marL="285750" indent="-285750">
              <a:buFont typeface="Arial" panose="020B0604020202020204" pitchFamily="34" charset="0"/>
              <a:buChar char="•"/>
            </a:pPr>
            <a:r>
              <a:rPr lang="en-GB" dirty="0"/>
              <a:t>Validated RNA </a:t>
            </a:r>
            <a:r>
              <a:rPr lang="en-GB" dirty="0" err="1"/>
              <a:t>seq</a:t>
            </a:r>
            <a:r>
              <a:rPr lang="en-GB" dirty="0"/>
              <a:t> results (ARC upregulation) by qPCR in historical samples</a:t>
            </a:r>
          </a:p>
          <a:p>
            <a:pPr marL="285750" indent="-285750">
              <a:buFont typeface="Arial" panose="020B0604020202020204" pitchFamily="34" charset="0"/>
              <a:buChar char="•"/>
            </a:pPr>
            <a:endParaRPr lang="en-GB" dirty="0">
              <a:solidFill>
                <a:srgbClr val="0070C0"/>
              </a:solidFill>
            </a:endParaRPr>
          </a:p>
          <a:p>
            <a:pPr marL="285750" indent="-285750">
              <a:buFont typeface="Arial" panose="020B0604020202020204" pitchFamily="34" charset="0"/>
              <a:buChar char="•"/>
            </a:pPr>
            <a:r>
              <a:rPr lang="en-GB" dirty="0">
                <a:solidFill>
                  <a:srgbClr val="0070C0"/>
                </a:solidFill>
              </a:rPr>
              <a:t>(A) MOI 5 at 6h post-infection </a:t>
            </a:r>
          </a:p>
          <a:p>
            <a:pPr marL="742950" lvl="1" indent="-285750">
              <a:buFont typeface="Arial" panose="020B0604020202020204" pitchFamily="34" charset="0"/>
              <a:buChar char="•"/>
            </a:pPr>
            <a:r>
              <a:rPr lang="en-GB" dirty="0">
                <a:solidFill>
                  <a:srgbClr val="0070C0"/>
                </a:solidFill>
              </a:rPr>
              <a:t>Medians shown (non-parametric). Paired, non-parametric ANOVA – Freidman test</a:t>
            </a:r>
          </a:p>
          <a:p>
            <a:pPr marL="742950" lvl="1" indent="-285750">
              <a:buFont typeface="Arial" panose="020B0604020202020204" pitchFamily="34" charset="0"/>
              <a:buChar char="•"/>
            </a:pPr>
            <a:r>
              <a:rPr lang="en-GB" dirty="0">
                <a:solidFill>
                  <a:srgbClr val="0070C0"/>
                </a:solidFill>
              </a:rPr>
              <a:t>ARC induction in 6h MOI 5 samples</a:t>
            </a:r>
          </a:p>
          <a:p>
            <a:pPr marL="285750" indent="-285750">
              <a:buFont typeface="Arial" panose="020B0604020202020204" pitchFamily="34" charset="0"/>
              <a:buChar char="•"/>
            </a:pPr>
            <a:r>
              <a:rPr lang="en-GB" dirty="0">
                <a:solidFill>
                  <a:srgbClr val="0070C0"/>
                </a:solidFill>
              </a:rPr>
              <a:t>(B) Increasing MOI, 24h time point</a:t>
            </a:r>
          </a:p>
          <a:p>
            <a:pPr marL="742950" lvl="1" indent="-285750">
              <a:buFont typeface="Arial" panose="020B0604020202020204" pitchFamily="34" charset="0"/>
              <a:buChar char="•"/>
            </a:pPr>
            <a:r>
              <a:rPr lang="en-GB" dirty="0">
                <a:solidFill>
                  <a:srgbClr val="0070C0"/>
                </a:solidFill>
              </a:rPr>
              <a:t>Parametric and paired – one way ANOVA, bars at mean</a:t>
            </a:r>
          </a:p>
          <a:p>
            <a:pPr marL="742950" lvl="1" indent="-285750">
              <a:buFont typeface="Arial" panose="020B0604020202020204" pitchFamily="34" charset="0"/>
              <a:buChar char="•"/>
            </a:pPr>
            <a:r>
              <a:rPr lang="en-GB" dirty="0">
                <a:solidFill>
                  <a:srgbClr val="0070C0"/>
                </a:solidFill>
              </a:rPr>
              <a:t>MOI-dependent increase in ARC gene expression</a:t>
            </a:r>
          </a:p>
          <a:p>
            <a:pPr marL="285750" indent="-285750">
              <a:buFont typeface="Arial" panose="020B0604020202020204" pitchFamily="34" charset="0"/>
              <a:buChar char="•"/>
            </a:pPr>
            <a:r>
              <a:rPr lang="en-GB" dirty="0">
                <a:solidFill>
                  <a:srgbClr val="0070C0"/>
                </a:solidFill>
              </a:rPr>
              <a:t>(C and D) plotted ARC gene fold increase against RV16 replication and release measures for each samples</a:t>
            </a:r>
          </a:p>
          <a:p>
            <a:pPr marL="742950" lvl="1" indent="-285750">
              <a:buFont typeface="Arial" panose="020B0604020202020204" pitchFamily="34" charset="0"/>
              <a:buChar char="•"/>
            </a:pPr>
            <a:r>
              <a:rPr lang="en-GB" dirty="0">
                <a:solidFill>
                  <a:srgbClr val="0070C0"/>
                </a:solidFill>
              </a:rPr>
              <a:t>Positive correlations in both cases – stronger in virion release data</a:t>
            </a:r>
          </a:p>
          <a:p>
            <a:pPr marL="742950" lvl="1" indent="-285750">
              <a:buFont typeface="Arial" panose="020B0604020202020204" pitchFamily="34" charset="0"/>
              <a:buChar char="•"/>
            </a:pPr>
            <a:r>
              <a:rPr lang="en-GB" dirty="0">
                <a:solidFill>
                  <a:srgbClr val="0070C0"/>
                </a:solidFill>
              </a:rPr>
              <a:t>ARC gene increases with increasing viral MOI</a:t>
            </a:r>
          </a:p>
        </p:txBody>
      </p:sp>
      <p:pic>
        <p:nvPicPr>
          <p:cNvPr id="5" name="Picture 4" descr="A group of graphs showing different types of gene&#10;&#10;Description automatically generated with medium confidence">
            <a:extLst>
              <a:ext uri="{FF2B5EF4-FFF2-40B4-BE49-F238E27FC236}">
                <a16:creationId xmlns:a16="http://schemas.microsoft.com/office/drawing/2014/main" id="{BC7B050B-46A9-B3FB-EC6E-8331440C3A34}"/>
              </a:ext>
            </a:extLst>
          </p:cNvPr>
          <p:cNvPicPr>
            <a:picLocks noChangeAspect="1"/>
          </p:cNvPicPr>
          <p:nvPr/>
        </p:nvPicPr>
        <p:blipFill rotWithShape="1">
          <a:blip r:embed="rId3">
            <a:extLst>
              <a:ext uri="{28A0092B-C50C-407E-A947-70E740481C1C}">
                <a14:useLocalDpi xmlns:a14="http://schemas.microsoft.com/office/drawing/2010/main" val="0"/>
              </a:ext>
            </a:extLst>
          </a:blip>
          <a:srcRect r="3292"/>
          <a:stretch/>
        </p:blipFill>
        <p:spPr>
          <a:xfrm>
            <a:off x="308009" y="1311964"/>
            <a:ext cx="5915703" cy="5471518"/>
          </a:xfrm>
          <a:prstGeom prst="rect">
            <a:avLst/>
          </a:prstGeom>
        </p:spPr>
      </p:pic>
    </p:spTree>
    <p:extLst>
      <p:ext uri="{BB962C8B-B14F-4D97-AF65-F5344CB8AC3E}">
        <p14:creationId xmlns:p14="http://schemas.microsoft.com/office/powerpoint/2010/main" val="12985255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90ED47-545F-B868-95CB-4DDEBCB0C3BC}"/>
              </a:ext>
            </a:extLst>
          </p:cNvPr>
          <p:cNvSpPr>
            <a:spLocks noGrp="1"/>
          </p:cNvSpPr>
          <p:nvPr>
            <p:ph type="title"/>
          </p:nvPr>
        </p:nvSpPr>
        <p:spPr/>
        <p:txBody>
          <a:bodyPr/>
          <a:lstStyle/>
          <a:p>
            <a:r>
              <a:rPr lang="en-GB" dirty="0"/>
              <a:t>2. RV1B also induces ARC gene in MCs</a:t>
            </a:r>
          </a:p>
        </p:txBody>
      </p:sp>
      <p:sp>
        <p:nvSpPr>
          <p:cNvPr id="6" name="TextBox 5">
            <a:extLst>
              <a:ext uri="{FF2B5EF4-FFF2-40B4-BE49-F238E27FC236}">
                <a16:creationId xmlns:a16="http://schemas.microsoft.com/office/drawing/2014/main" id="{B41CCD48-472F-D0A4-DB7C-D242CE5E3553}"/>
              </a:ext>
            </a:extLst>
          </p:cNvPr>
          <p:cNvSpPr txBox="1"/>
          <p:nvPr/>
        </p:nvSpPr>
        <p:spPr>
          <a:xfrm>
            <a:off x="7007086" y="1455942"/>
            <a:ext cx="4346713" cy="4801314"/>
          </a:xfrm>
          <a:prstGeom prst="rect">
            <a:avLst/>
          </a:prstGeom>
          <a:noFill/>
        </p:spPr>
        <p:txBody>
          <a:bodyPr wrap="square" rtlCol="0">
            <a:spAutoFit/>
          </a:bodyPr>
          <a:lstStyle/>
          <a:p>
            <a:pPr marL="285750" indent="-285750">
              <a:buFont typeface="Arial" panose="020B0604020202020204" pitchFamily="34" charset="0"/>
              <a:buChar char="•"/>
            </a:pPr>
            <a:r>
              <a:rPr lang="en-GB" dirty="0"/>
              <a:t>RV1B is a minor group virus and therefore enters cells via LDLRs rather than ICAM-1</a:t>
            </a:r>
          </a:p>
          <a:p>
            <a:pPr marL="285750" indent="-285750">
              <a:buFont typeface="Arial" panose="020B0604020202020204" pitchFamily="34" charset="0"/>
              <a:buChar char="•"/>
            </a:pPr>
            <a:r>
              <a:rPr lang="en-GB" dirty="0"/>
              <a:t>Looked at ARC gene via qPCR in historic LAD2 + RV1B samples to see if ARC upregulation is specific to major group viruses</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solidFill>
                  <a:srgbClr val="0070C0"/>
                </a:solidFill>
              </a:rPr>
              <a:t>Non-parametric and paired – Friedman test, bars at medians. MOI-dependent increase in ARC gene expression, significance at MOI 7.5</a:t>
            </a:r>
          </a:p>
          <a:p>
            <a:pPr marL="285750" indent="-285750">
              <a:buFont typeface="Arial" panose="020B0604020202020204" pitchFamily="34" charset="0"/>
              <a:buChar char="•"/>
            </a:pPr>
            <a:r>
              <a:rPr lang="en-GB" dirty="0">
                <a:solidFill>
                  <a:srgbClr val="0070C0"/>
                </a:solidFill>
              </a:rPr>
              <a:t>Plotted ARC gene fold increase against RV1B replication and release measures for each samples</a:t>
            </a:r>
          </a:p>
          <a:p>
            <a:pPr marL="742950" lvl="1" indent="-285750">
              <a:buFont typeface="Arial" panose="020B0604020202020204" pitchFamily="34" charset="0"/>
              <a:buChar char="•"/>
            </a:pPr>
            <a:r>
              <a:rPr lang="en-GB" dirty="0">
                <a:solidFill>
                  <a:srgbClr val="0070C0"/>
                </a:solidFill>
              </a:rPr>
              <a:t>No correlation in these samples as with RV16</a:t>
            </a:r>
          </a:p>
        </p:txBody>
      </p:sp>
      <p:pic>
        <p:nvPicPr>
          <p:cNvPr id="8" name="Picture 7" descr="A collage of diagrams showing different types of data&#10;&#10;Description automatically generated">
            <a:extLst>
              <a:ext uri="{FF2B5EF4-FFF2-40B4-BE49-F238E27FC236}">
                <a16:creationId xmlns:a16="http://schemas.microsoft.com/office/drawing/2014/main" id="{F0F83F97-7179-83CE-DEF9-431E0249C7BC}"/>
              </a:ext>
            </a:extLst>
          </p:cNvPr>
          <p:cNvPicPr>
            <a:picLocks noChangeAspect="1"/>
          </p:cNvPicPr>
          <p:nvPr/>
        </p:nvPicPr>
        <p:blipFill rotWithShape="1">
          <a:blip r:embed="rId3">
            <a:extLst>
              <a:ext uri="{28A0092B-C50C-407E-A947-70E740481C1C}">
                <a14:useLocalDpi xmlns:a14="http://schemas.microsoft.com/office/drawing/2010/main" val="0"/>
              </a:ext>
            </a:extLst>
          </a:blip>
          <a:srcRect r="2047" b="2422"/>
          <a:stretch/>
        </p:blipFill>
        <p:spPr>
          <a:xfrm>
            <a:off x="259013" y="1455942"/>
            <a:ext cx="6469777" cy="5029356"/>
          </a:xfrm>
          <a:prstGeom prst="rect">
            <a:avLst/>
          </a:prstGeom>
        </p:spPr>
      </p:pic>
    </p:spTree>
    <p:extLst>
      <p:ext uri="{BB962C8B-B14F-4D97-AF65-F5344CB8AC3E}">
        <p14:creationId xmlns:p14="http://schemas.microsoft.com/office/powerpoint/2010/main" val="39580645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0F00F3-1953-68C6-47F8-FA3DB2268DE7}"/>
              </a:ext>
            </a:extLst>
          </p:cNvPr>
          <p:cNvSpPr>
            <a:spLocks noGrp="1"/>
          </p:cNvSpPr>
          <p:nvPr>
            <p:ph type="title"/>
          </p:nvPr>
        </p:nvSpPr>
        <p:spPr>
          <a:xfrm>
            <a:off x="6862813" y="114869"/>
            <a:ext cx="5020377" cy="1325563"/>
          </a:xfrm>
        </p:spPr>
        <p:txBody>
          <a:bodyPr/>
          <a:lstStyle/>
          <a:p>
            <a:r>
              <a:rPr lang="en-GB" dirty="0"/>
              <a:t>3. RV16 Infection of LAD2 MCs</a:t>
            </a:r>
          </a:p>
        </p:txBody>
      </p:sp>
      <p:sp>
        <p:nvSpPr>
          <p:cNvPr id="5" name="TextBox 4">
            <a:extLst>
              <a:ext uri="{FF2B5EF4-FFF2-40B4-BE49-F238E27FC236}">
                <a16:creationId xmlns:a16="http://schemas.microsoft.com/office/drawing/2014/main" id="{5C6DD148-3F15-A4AE-C755-D11D1F84B025}"/>
              </a:ext>
            </a:extLst>
          </p:cNvPr>
          <p:cNvSpPr txBox="1"/>
          <p:nvPr/>
        </p:nvSpPr>
        <p:spPr>
          <a:xfrm>
            <a:off x="6583681" y="1431154"/>
            <a:ext cx="5299510" cy="4524315"/>
          </a:xfrm>
          <a:prstGeom prst="rect">
            <a:avLst/>
          </a:prstGeom>
          <a:noFill/>
        </p:spPr>
        <p:txBody>
          <a:bodyPr wrap="square" rtlCol="0">
            <a:spAutoFit/>
          </a:bodyPr>
          <a:lstStyle/>
          <a:p>
            <a:pPr marL="285750" indent="-285750">
              <a:buFont typeface="Arial" panose="020B0604020202020204" pitchFamily="34" charset="0"/>
              <a:buChar char="•"/>
            </a:pPr>
            <a:r>
              <a:rPr lang="en-GB" dirty="0"/>
              <a:t>Have seen ARC gene at 6h and 24h following RV16 infection of LAD2 MCs</a:t>
            </a:r>
          </a:p>
          <a:p>
            <a:pPr marL="285750" indent="-285750">
              <a:buFont typeface="Arial" panose="020B0604020202020204" pitchFamily="34" charset="0"/>
              <a:buChar char="•"/>
            </a:pPr>
            <a:r>
              <a:rPr lang="en-GB" dirty="0"/>
              <a:t>Next: look over a time course with constant MOI (1) and see how ARC expression changes over time</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Only looking at experiments with a complete time course – n=4</a:t>
            </a:r>
          </a:p>
          <a:p>
            <a:pPr marL="285750" indent="-285750">
              <a:buFont typeface="Arial" panose="020B0604020202020204" pitchFamily="34" charset="0"/>
              <a:buChar char="•"/>
            </a:pPr>
            <a:endParaRPr lang="en-GB" dirty="0">
              <a:solidFill>
                <a:srgbClr val="0070C0"/>
              </a:solidFill>
            </a:endParaRPr>
          </a:p>
          <a:p>
            <a:pPr marL="285750" indent="-285750">
              <a:buFont typeface="Arial" panose="020B0604020202020204" pitchFamily="34" charset="0"/>
              <a:buChar char="•"/>
            </a:pPr>
            <a:r>
              <a:rPr lang="en-GB" dirty="0">
                <a:solidFill>
                  <a:srgbClr val="0070C0"/>
                </a:solidFill>
              </a:rPr>
              <a:t>Increasing copy number = active viral replication</a:t>
            </a:r>
          </a:p>
          <a:p>
            <a:pPr marL="285750" indent="-285750">
              <a:buFont typeface="Arial" panose="020B0604020202020204" pitchFamily="34" charset="0"/>
              <a:buChar char="•"/>
            </a:pPr>
            <a:r>
              <a:rPr lang="en-GB" dirty="0">
                <a:solidFill>
                  <a:srgbClr val="0070C0"/>
                </a:solidFill>
              </a:rPr>
              <a:t>Accompanied by increasing IFNB1 gene over time = cells mounting an antiviral response</a:t>
            </a:r>
          </a:p>
          <a:p>
            <a:pPr marL="285750" indent="-285750">
              <a:buFont typeface="Arial" panose="020B0604020202020204" pitchFamily="34" charset="0"/>
              <a:buChar char="•"/>
            </a:pPr>
            <a:r>
              <a:rPr lang="en-GB" dirty="0">
                <a:solidFill>
                  <a:srgbClr val="0070C0"/>
                </a:solidFill>
              </a:rPr>
              <a:t>Increasing ARC gene induction over time! Significant at 24h</a:t>
            </a:r>
          </a:p>
          <a:p>
            <a:pPr marL="285750" indent="-285750">
              <a:buFont typeface="Arial" panose="020B0604020202020204" pitchFamily="34" charset="0"/>
              <a:buChar char="•"/>
            </a:pPr>
            <a:endParaRPr lang="en-GB" dirty="0">
              <a:solidFill>
                <a:srgbClr val="0070C0"/>
              </a:solidFill>
            </a:endParaRPr>
          </a:p>
          <a:p>
            <a:pPr marL="285750" indent="-285750">
              <a:buFont typeface="Arial" panose="020B0604020202020204" pitchFamily="34" charset="0"/>
              <a:buChar char="•"/>
            </a:pPr>
            <a:r>
              <a:rPr lang="en-GB" dirty="0">
                <a:solidFill>
                  <a:srgbClr val="0070C0"/>
                </a:solidFill>
              </a:rPr>
              <a:t>No correlation between RV measures and ARC gene – mention here, put figures in the appendix</a:t>
            </a:r>
          </a:p>
        </p:txBody>
      </p:sp>
      <p:pic>
        <p:nvPicPr>
          <p:cNvPr id="4" name="Picture 3" descr="A group of graphs showing different types of numbers&#10;&#10;Description automatically generated">
            <a:extLst>
              <a:ext uri="{FF2B5EF4-FFF2-40B4-BE49-F238E27FC236}">
                <a16:creationId xmlns:a16="http://schemas.microsoft.com/office/drawing/2014/main" id="{3199B9A4-84B1-EC37-36B2-E4F38C71DC5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8809" y="257556"/>
            <a:ext cx="6327648" cy="6342888"/>
          </a:xfrm>
          <a:prstGeom prst="rect">
            <a:avLst/>
          </a:prstGeom>
        </p:spPr>
      </p:pic>
    </p:spTree>
    <p:extLst>
      <p:ext uri="{BB962C8B-B14F-4D97-AF65-F5344CB8AC3E}">
        <p14:creationId xmlns:p14="http://schemas.microsoft.com/office/powerpoint/2010/main" val="16664727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4D7D8F-4F6B-9FDB-F023-58F564F488DD}"/>
              </a:ext>
            </a:extLst>
          </p:cNvPr>
          <p:cNvSpPr>
            <a:spLocks noGrp="1"/>
          </p:cNvSpPr>
          <p:nvPr>
            <p:ph type="title"/>
          </p:nvPr>
        </p:nvSpPr>
        <p:spPr/>
        <p:txBody>
          <a:bodyPr/>
          <a:lstStyle/>
          <a:p>
            <a:r>
              <a:rPr lang="en-GB" dirty="0"/>
              <a:t>4. RV16 infection of LAD2 MCs – ARC protein</a:t>
            </a:r>
          </a:p>
        </p:txBody>
      </p:sp>
      <p:pic>
        <p:nvPicPr>
          <p:cNvPr id="5" name="Picture 4">
            <a:extLst>
              <a:ext uri="{FF2B5EF4-FFF2-40B4-BE49-F238E27FC236}">
                <a16:creationId xmlns:a16="http://schemas.microsoft.com/office/drawing/2014/main" id="{83C80E0C-8C63-73E9-F98D-82CEBAFDF6F8}"/>
              </a:ext>
            </a:extLst>
          </p:cNvPr>
          <p:cNvPicPr>
            <a:picLocks noChangeAspect="1"/>
          </p:cNvPicPr>
          <p:nvPr/>
        </p:nvPicPr>
        <p:blipFill>
          <a:blip r:embed="rId3"/>
          <a:stretch>
            <a:fillRect/>
          </a:stretch>
        </p:blipFill>
        <p:spPr>
          <a:xfrm>
            <a:off x="329269" y="3644203"/>
            <a:ext cx="7222237" cy="2676513"/>
          </a:xfrm>
          <a:prstGeom prst="rect">
            <a:avLst/>
          </a:prstGeom>
        </p:spPr>
      </p:pic>
      <p:sp>
        <p:nvSpPr>
          <p:cNvPr id="6" name="TextBox 5">
            <a:extLst>
              <a:ext uri="{FF2B5EF4-FFF2-40B4-BE49-F238E27FC236}">
                <a16:creationId xmlns:a16="http://schemas.microsoft.com/office/drawing/2014/main" id="{03C0E81E-7D88-AE20-4DB5-CBC5FD9670B6}"/>
              </a:ext>
            </a:extLst>
          </p:cNvPr>
          <p:cNvSpPr txBox="1"/>
          <p:nvPr/>
        </p:nvSpPr>
        <p:spPr>
          <a:xfrm>
            <a:off x="838200" y="1667779"/>
            <a:ext cx="7163536" cy="2031325"/>
          </a:xfrm>
          <a:prstGeom prst="rect">
            <a:avLst/>
          </a:prstGeom>
          <a:noFill/>
        </p:spPr>
        <p:txBody>
          <a:bodyPr wrap="square" rtlCol="0">
            <a:spAutoFit/>
          </a:bodyPr>
          <a:lstStyle/>
          <a:p>
            <a:pPr marL="285750" indent="-285750">
              <a:buFont typeface="Arial" panose="020B0604020202020204" pitchFamily="34" charset="0"/>
              <a:buChar char="•"/>
            </a:pPr>
            <a:r>
              <a:rPr lang="en-GB" dirty="0"/>
              <a:t>Looked at these same time course experiments at the protein level</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solidFill>
                  <a:srgbClr val="0070C0"/>
                </a:solidFill>
              </a:rPr>
              <a:t>N=3 for WBs of full time course</a:t>
            </a:r>
          </a:p>
          <a:p>
            <a:pPr marL="285750" indent="-285750">
              <a:buFont typeface="Arial" panose="020B0604020202020204" pitchFamily="34" charset="0"/>
              <a:buChar char="•"/>
            </a:pPr>
            <a:r>
              <a:rPr lang="en-GB" dirty="0">
                <a:solidFill>
                  <a:srgbClr val="0070C0"/>
                </a:solidFill>
              </a:rPr>
              <a:t>ARC protein induced by virus!</a:t>
            </a:r>
          </a:p>
          <a:p>
            <a:pPr marL="285750" indent="-285750">
              <a:buFont typeface="Arial" panose="020B0604020202020204" pitchFamily="34" charset="0"/>
              <a:buChar char="•"/>
            </a:pPr>
            <a:r>
              <a:rPr lang="en-GB" dirty="0">
                <a:solidFill>
                  <a:srgbClr val="0070C0"/>
                </a:solidFill>
              </a:rPr>
              <a:t>Increases over time, as it does at the gene level</a:t>
            </a:r>
          </a:p>
          <a:p>
            <a:endParaRPr lang="en-GB" dirty="0"/>
          </a:p>
          <a:p>
            <a:endParaRPr lang="en-GB" dirty="0">
              <a:solidFill>
                <a:srgbClr val="FF0000"/>
              </a:solidFill>
            </a:endParaRPr>
          </a:p>
        </p:txBody>
      </p:sp>
      <p:pic>
        <p:nvPicPr>
          <p:cNvPr id="4" name="Picture 3" descr="A graph of different colored bars&#10;&#10;Description automatically generated">
            <a:extLst>
              <a:ext uri="{FF2B5EF4-FFF2-40B4-BE49-F238E27FC236}">
                <a16:creationId xmlns:a16="http://schemas.microsoft.com/office/drawing/2014/main" id="{AC9909DF-8A43-5274-0D17-BE7728D8ACC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01736" y="2442083"/>
            <a:ext cx="3544824" cy="4050792"/>
          </a:xfrm>
          <a:prstGeom prst="rect">
            <a:avLst/>
          </a:prstGeom>
        </p:spPr>
      </p:pic>
    </p:spTree>
    <p:extLst>
      <p:ext uri="{BB962C8B-B14F-4D97-AF65-F5344CB8AC3E}">
        <p14:creationId xmlns:p14="http://schemas.microsoft.com/office/powerpoint/2010/main" val="18190617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825B95-12E5-49F5-238F-1D1AABF86C39}"/>
              </a:ext>
            </a:extLst>
          </p:cNvPr>
          <p:cNvSpPr>
            <a:spLocks noGrp="1"/>
          </p:cNvSpPr>
          <p:nvPr>
            <p:ph type="title"/>
          </p:nvPr>
        </p:nvSpPr>
        <p:spPr/>
        <p:txBody>
          <a:bodyPr/>
          <a:lstStyle/>
          <a:p>
            <a:r>
              <a:rPr lang="en-GB" dirty="0"/>
              <a:t>5. RV16 infection of LAD2 MCs – 24h only</a:t>
            </a:r>
          </a:p>
        </p:txBody>
      </p:sp>
      <p:sp>
        <p:nvSpPr>
          <p:cNvPr id="5" name="TextBox 4">
            <a:extLst>
              <a:ext uri="{FF2B5EF4-FFF2-40B4-BE49-F238E27FC236}">
                <a16:creationId xmlns:a16="http://schemas.microsoft.com/office/drawing/2014/main" id="{7B1DFA0D-DFDF-4484-9B72-790E0F6B8896}"/>
              </a:ext>
            </a:extLst>
          </p:cNvPr>
          <p:cNvSpPr txBox="1"/>
          <p:nvPr/>
        </p:nvSpPr>
        <p:spPr>
          <a:xfrm>
            <a:off x="5126804" y="1690688"/>
            <a:ext cx="6927795" cy="4801314"/>
          </a:xfrm>
          <a:prstGeom prst="rect">
            <a:avLst/>
          </a:prstGeom>
          <a:noFill/>
        </p:spPr>
        <p:txBody>
          <a:bodyPr wrap="square" rtlCol="0">
            <a:spAutoFit/>
          </a:bodyPr>
          <a:lstStyle/>
          <a:p>
            <a:pPr marL="285750" indent="-285750">
              <a:buFont typeface="Arial" panose="020B0604020202020204" pitchFamily="34" charset="0"/>
              <a:buChar char="•"/>
            </a:pPr>
            <a:r>
              <a:rPr lang="en-GB" dirty="0"/>
              <a:t>We have established that ARC gene and protein increase over a time course of RV16 infection – greatest induction at 24h in my samples</a:t>
            </a:r>
          </a:p>
          <a:p>
            <a:pPr marL="285750" indent="-285750">
              <a:buFont typeface="Arial" panose="020B0604020202020204" pitchFamily="34" charset="0"/>
              <a:buChar char="•"/>
            </a:pPr>
            <a:r>
              <a:rPr lang="en-GB" dirty="0"/>
              <a:t>Therefore, 24h chosen as ‘optimum’ time point and I collected more samples at only this 24h time point</a:t>
            </a:r>
          </a:p>
          <a:p>
            <a:pPr marL="285750" indent="-285750">
              <a:buFont typeface="Arial" panose="020B0604020202020204" pitchFamily="34" charset="0"/>
              <a:buChar char="•"/>
            </a:pPr>
            <a:r>
              <a:rPr lang="en-GB" dirty="0"/>
              <a:t>Gene and protein from previous full time course and single 24h experiments compiled – </a:t>
            </a:r>
            <a:r>
              <a:rPr lang="en-GB" dirty="0">
                <a:solidFill>
                  <a:schemeClr val="accent2">
                    <a:lumMod val="75000"/>
                  </a:schemeClr>
                </a:solidFill>
              </a:rPr>
              <a:t>make this clear that I’m repeating data</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solidFill>
                  <a:srgbClr val="0070C0"/>
                </a:solidFill>
              </a:rPr>
              <a:t>Gene: n=9</a:t>
            </a:r>
          </a:p>
          <a:p>
            <a:pPr marL="742950" lvl="1" indent="-285750">
              <a:buFont typeface="Arial" panose="020B0604020202020204" pitchFamily="34" charset="0"/>
              <a:buChar char="•"/>
            </a:pPr>
            <a:r>
              <a:rPr lang="en-GB" dirty="0">
                <a:solidFill>
                  <a:srgbClr val="0070C0"/>
                </a:solidFill>
              </a:rPr>
              <a:t>Paired, non-parametric – Friedman</a:t>
            </a:r>
          </a:p>
          <a:p>
            <a:pPr marL="742950" lvl="1" indent="-285750">
              <a:buFont typeface="Arial" panose="020B0604020202020204" pitchFamily="34" charset="0"/>
              <a:buChar char="•"/>
            </a:pPr>
            <a:r>
              <a:rPr lang="en-GB" dirty="0">
                <a:solidFill>
                  <a:srgbClr val="0070C0"/>
                </a:solidFill>
              </a:rPr>
              <a:t>Significant induction in ARC in RV16 infected samples compared to IM and UV at 24h</a:t>
            </a:r>
          </a:p>
          <a:p>
            <a:pPr marL="285750" indent="-285750">
              <a:buFont typeface="Arial" panose="020B0604020202020204" pitchFamily="34" charset="0"/>
              <a:buChar char="•"/>
            </a:pPr>
            <a:r>
              <a:rPr lang="en-GB" dirty="0">
                <a:solidFill>
                  <a:srgbClr val="0070C0"/>
                </a:solidFill>
              </a:rPr>
              <a:t>Protein: n=5</a:t>
            </a:r>
          </a:p>
          <a:p>
            <a:pPr marL="742950" lvl="1" indent="-285750">
              <a:buFont typeface="Arial" panose="020B0604020202020204" pitchFamily="34" charset="0"/>
              <a:buChar char="•"/>
            </a:pPr>
            <a:r>
              <a:rPr lang="en-GB" dirty="0">
                <a:solidFill>
                  <a:srgbClr val="0070C0"/>
                </a:solidFill>
              </a:rPr>
              <a:t>Significant induction in ARC protein following RV16 infection at 24h – only compared to IM</a:t>
            </a:r>
          </a:p>
          <a:p>
            <a:pPr marL="742950" lvl="1" indent="-285750">
              <a:buFont typeface="Arial" panose="020B0604020202020204" pitchFamily="34" charset="0"/>
              <a:buChar char="•"/>
            </a:pPr>
            <a:endParaRPr lang="en-GB" dirty="0">
              <a:solidFill>
                <a:srgbClr val="0070C0"/>
              </a:solidFill>
            </a:endParaRPr>
          </a:p>
          <a:p>
            <a:pPr marL="285750" indent="-285750">
              <a:buFont typeface="Arial" panose="020B0604020202020204" pitchFamily="34" charset="0"/>
              <a:buChar char="•"/>
            </a:pPr>
            <a:r>
              <a:rPr lang="en-GB" dirty="0">
                <a:solidFill>
                  <a:srgbClr val="0070C0"/>
                </a:solidFill>
              </a:rPr>
              <a:t>All non-parametric so all medians</a:t>
            </a:r>
          </a:p>
          <a:p>
            <a:pPr lvl="1"/>
            <a:endParaRPr lang="en-GB" dirty="0">
              <a:solidFill>
                <a:srgbClr val="0070C0"/>
              </a:solidFill>
            </a:endParaRPr>
          </a:p>
        </p:txBody>
      </p:sp>
      <p:pic>
        <p:nvPicPr>
          <p:cNvPr id="14" name="Picture 13" descr="A group of graphs showing different types of numbers&#10;&#10;Description automatically generated with medium confidence">
            <a:extLst>
              <a:ext uri="{FF2B5EF4-FFF2-40B4-BE49-F238E27FC236}">
                <a16:creationId xmlns:a16="http://schemas.microsoft.com/office/drawing/2014/main" id="{DB525D60-DF0C-2E35-F9CC-FFED5BCB935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5210" y="1302026"/>
            <a:ext cx="4459438" cy="5396948"/>
          </a:xfrm>
          <a:prstGeom prst="rect">
            <a:avLst/>
          </a:prstGeom>
        </p:spPr>
      </p:pic>
    </p:spTree>
    <p:extLst>
      <p:ext uri="{BB962C8B-B14F-4D97-AF65-F5344CB8AC3E}">
        <p14:creationId xmlns:p14="http://schemas.microsoft.com/office/powerpoint/2010/main" val="35566100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F6352A-42DB-F086-4FA8-4F5B80BAC5C7}"/>
              </a:ext>
            </a:extLst>
          </p:cNvPr>
          <p:cNvSpPr>
            <a:spLocks noGrp="1"/>
          </p:cNvSpPr>
          <p:nvPr>
            <p:ph type="title"/>
          </p:nvPr>
        </p:nvSpPr>
        <p:spPr/>
        <p:txBody>
          <a:bodyPr/>
          <a:lstStyle/>
          <a:p>
            <a:r>
              <a:rPr lang="en-GB" dirty="0"/>
              <a:t>6. ARC expression in primary cells</a:t>
            </a:r>
          </a:p>
        </p:txBody>
      </p:sp>
      <p:sp>
        <p:nvSpPr>
          <p:cNvPr id="6" name="TextBox 5">
            <a:extLst>
              <a:ext uri="{FF2B5EF4-FFF2-40B4-BE49-F238E27FC236}">
                <a16:creationId xmlns:a16="http://schemas.microsoft.com/office/drawing/2014/main" id="{FE47A8FE-245D-33B9-F7EA-E474F1C574E5}"/>
              </a:ext>
            </a:extLst>
          </p:cNvPr>
          <p:cNvSpPr txBox="1"/>
          <p:nvPr/>
        </p:nvSpPr>
        <p:spPr>
          <a:xfrm>
            <a:off x="709774" y="1690688"/>
            <a:ext cx="7560924" cy="4247317"/>
          </a:xfrm>
          <a:prstGeom prst="rect">
            <a:avLst/>
          </a:prstGeom>
          <a:noFill/>
        </p:spPr>
        <p:txBody>
          <a:bodyPr wrap="square" rtlCol="0">
            <a:spAutoFit/>
          </a:bodyPr>
          <a:lstStyle/>
          <a:p>
            <a:pPr marL="285750" indent="-285750">
              <a:buFont typeface="Arial" panose="020B0604020202020204" pitchFamily="34" charset="0"/>
              <a:buChar char="•"/>
            </a:pPr>
            <a:r>
              <a:rPr lang="en-GB" dirty="0"/>
              <a:t>LAD2 MCs are a cell line which give us a good idea how MCs will act in vivo, however are not exactly the same</a:t>
            </a:r>
          </a:p>
          <a:p>
            <a:pPr marL="285750" indent="-285750">
              <a:buFont typeface="Arial" panose="020B0604020202020204" pitchFamily="34" charset="0"/>
              <a:buChar char="•"/>
            </a:pPr>
            <a:r>
              <a:rPr lang="en-GB" dirty="0"/>
              <a:t>Looking at primary cord blood-derived mast cells (CBMCs) to confirm results seen in cell line model</a:t>
            </a:r>
          </a:p>
          <a:p>
            <a:pPr marL="285750" indent="-285750">
              <a:buFont typeface="Arial" panose="020B0604020202020204" pitchFamily="34" charset="0"/>
              <a:buChar char="•"/>
            </a:pPr>
            <a:r>
              <a:rPr lang="en-GB" dirty="0"/>
              <a:t>CBMCs are hard to differentiate and grow – a provisional look</a:t>
            </a:r>
          </a:p>
          <a:p>
            <a:pPr marL="285750" indent="-285750">
              <a:buFont typeface="Arial" panose="020B0604020202020204" pitchFamily="34" charset="0"/>
              <a:buChar char="•"/>
            </a:pPr>
            <a:r>
              <a:rPr lang="en-GB" dirty="0"/>
              <a:t>Specify that these are samples from previous students’ work </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solidFill>
                  <a:srgbClr val="0070C0"/>
                </a:solidFill>
              </a:rPr>
              <a:t>Trend for increasing ARC gene expression in CBMCs infected with increasing RV16 MOI at 24h</a:t>
            </a:r>
          </a:p>
          <a:p>
            <a:pPr marL="285750" indent="-285750">
              <a:buFont typeface="Arial" panose="020B0604020202020204" pitchFamily="34" charset="0"/>
              <a:buChar char="•"/>
            </a:pPr>
            <a:r>
              <a:rPr lang="en-GB" dirty="0">
                <a:solidFill>
                  <a:srgbClr val="0070C0"/>
                </a:solidFill>
              </a:rPr>
              <a:t>Confirms results seen in the cell line in the primary cells – need more replicates to fully confirm (significance)</a:t>
            </a:r>
          </a:p>
          <a:p>
            <a:pPr marL="285750" indent="-285750">
              <a:buFont typeface="Arial" panose="020B0604020202020204" pitchFamily="34" charset="0"/>
              <a:buChar char="•"/>
            </a:pPr>
            <a:endParaRPr lang="en-GB" dirty="0">
              <a:solidFill>
                <a:srgbClr val="0070C0"/>
              </a:solidFill>
            </a:endParaRPr>
          </a:p>
          <a:p>
            <a:pPr marL="285750" indent="-285750">
              <a:buFont typeface="Arial" panose="020B0604020202020204" pitchFamily="34" charset="0"/>
              <a:buChar char="•"/>
            </a:pPr>
            <a:r>
              <a:rPr lang="en-GB" dirty="0">
                <a:solidFill>
                  <a:schemeClr val="accent2">
                    <a:lumMod val="75000"/>
                  </a:schemeClr>
                </a:solidFill>
              </a:rPr>
              <a:t>I had this down as MOI 7.5, 50, and 125 but looking through Charlene’s thesis, there are only CBMC datasets with MOI 0.3, 3 and 7.5 – confirm which it is?</a:t>
            </a:r>
          </a:p>
        </p:txBody>
      </p:sp>
      <p:pic>
        <p:nvPicPr>
          <p:cNvPr id="8" name="Picture 7" descr="A graph of a function&#10;&#10;Description automatically generated with medium confidence">
            <a:extLst>
              <a:ext uri="{FF2B5EF4-FFF2-40B4-BE49-F238E27FC236}">
                <a16:creationId xmlns:a16="http://schemas.microsoft.com/office/drawing/2014/main" id="{41AE2DE3-BB4E-FE68-B822-ADBE782BA7D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54941" y="1515982"/>
            <a:ext cx="3291840" cy="4044696"/>
          </a:xfrm>
          <a:prstGeom prst="rect">
            <a:avLst/>
          </a:prstGeom>
        </p:spPr>
      </p:pic>
    </p:spTree>
    <p:extLst>
      <p:ext uri="{BB962C8B-B14F-4D97-AF65-F5344CB8AC3E}">
        <p14:creationId xmlns:p14="http://schemas.microsoft.com/office/powerpoint/2010/main" val="32102494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DC5747-B7ED-36D1-4DF3-43709DFE2F45}"/>
              </a:ext>
            </a:extLst>
          </p:cNvPr>
          <p:cNvSpPr>
            <a:spLocks noGrp="1"/>
          </p:cNvSpPr>
          <p:nvPr>
            <p:ph type="title"/>
          </p:nvPr>
        </p:nvSpPr>
        <p:spPr>
          <a:xfrm>
            <a:off x="838200" y="139095"/>
            <a:ext cx="10515600" cy="1325563"/>
          </a:xfrm>
        </p:spPr>
        <p:txBody>
          <a:bodyPr/>
          <a:lstStyle/>
          <a:p>
            <a:r>
              <a:rPr lang="en-GB" dirty="0"/>
              <a:t>7. Is ARC and IFN-inducible gene?</a:t>
            </a:r>
          </a:p>
        </p:txBody>
      </p:sp>
      <p:sp>
        <p:nvSpPr>
          <p:cNvPr id="8" name="TextBox 7">
            <a:extLst>
              <a:ext uri="{FF2B5EF4-FFF2-40B4-BE49-F238E27FC236}">
                <a16:creationId xmlns:a16="http://schemas.microsoft.com/office/drawing/2014/main" id="{32C3775D-CDA2-308C-15D7-3C57B0E55DFD}"/>
              </a:ext>
            </a:extLst>
          </p:cNvPr>
          <p:cNvSpPr txBox="1"/>
          <p:nvPr/>
        </p:nvSpPr>
        <p:spPr>
          <a:xfrm>
            <a:off x="932649" y="1163681"/>
            <a:ext cx="10326701" cy="2031325"/>
          </a:xfrm>
          <a:prstGeom prst="rect">
            <a:avLst/>
          </a:prstGeom>
          <a:noFill/>
        </p:spPr>
        <p:txBody>
          <a:bodyPr wrap="square" rtlCol="0">
            <a:spAutoFit/>
          </a:bodyPr>
          <a:lstStyle/>
          <a:p>
            <a:pPr marL="285750" indent="-285750">
              <a:buFont typeface="Arial" panose="020B0604020202020204" pitchFamily="34" charset="0"/>
              <a:buChar char="•"/>
            </a:pPr>
            <a:r>
              <a:rPr lang="en-GB" dirty="0"/>
              <a:t>To investigate how ARC is regulated and its role in response to virus, we investigated whether ARC is an interferon-inducible gene</a:t>
            </a:r>
          </a:p>
          <a:p>
            <a:pPr marL="285750" indent="-285750">
              <a:buFont typeface="Arial" panose="020B0604020202020204" pitchFamily="34" charset="0"/>
              <a:buChar char="•"/>
            </a:pPr>
            <a:r>
              <a:rPr lang="en-GB" dirty="0"/>
              <a:t>LAD2 MCs were infected with either UV-RV16 or RV16, each with either no IFN, IFN-β, IFN-γ, or IFN-λ</a:t>
            </a:r>
          </a:p>
          <a:p>
            <a:pPr marL="285750" indent="-285750">
              <a:buFont typeface="Arial" panose="020B0604020202020204" pitchFamily="34" charset="0"/>
              <a:buChar char="•"/>
            </a:pPr>
            <a:r>
              <a:rPr lang="en-GB" dirty="0"/>
              <a:t>IFIH1 = interferon-inducible gene and responds to interferon stimulation</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solidFill>
                  <a:srgbClr val="0070C0"/>
                </a:solidFill>
              </a:rPr>
              <a:t>No change in ARC gene expression but increase in IFIH1 expression</a:t>
            </a:r>
          </a:p>
          <a:p>
            <a:pPr marL="285750" indent="-285750">
              <a:buFont typeface="Arial" panose="020B0604020202020204" pitchFamily="34" charset="0"/>
              <a:buChar char="•"/>
            </a:pPr>
            <a:r>
              <a:rPr lang="en-GB" dirty="0">
                <a:solidFill>
                  <a:srgbClr val="0070C0"/>
                </a:solidFill>
              </a:rPr>
              <a:t>ARC is not an interferon inducible gene</a:t>
            </a:r>
          </a:p>
        </p:txBody>
      </p:sp>
      <p:pic>
        <p:nvPicPr>
          <p:cNvPr id="9" name="Picture 8" descr="A comparison of a diagram of a function&#10;&#10;Description automatically generated with medium confidence">
            <a:extLst>
              <a:ext uri="{FF2B5EF4-FFF2-40B4-BE49-F238E27FC236}">
                <a16:creationId xmlns:a16="http://schemas.microsoft.com/office/drawing/2014/main" id="{5CB6B410-501E-119E-EE89-2C89B643FDE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0" y="3015666"/>
            <a:ext cx="5939425" cy="3703239"/>
          </a:xfrm>
          <a:prstGeom prst="rect">
            <a:avLst/>
          </a:prstGeom>
        </p:spPr>
      </p:pic>
    </p:spTree>
    <p:extLst>
      <p:ext uri="{BB962C8B-B14F-4D97-AF65-F5344CB8AC3E}">
        <p14:creationId xmlns:p14="http://schemas.microsoft.com/office/powerpoint/2010/main" val="21048581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377ABB-913A-3270-6069-46D938436420}"/>
              </a:ext>
            </a:extLst>
          </p:cNvPr>
          <p:cNvSpPr>
            <a:spLocks noGrp="1"/>
          </p:cNvSpPr>
          <p:nvPr>
            <p:ph type="title"/>
          </p:nvPr>
        </p:nvSpPr>
        <p:spPr/>
        <p:txBody>
          <a:bodyPr>
            <a:normAutofit/>
          </a:bodyPr>
          <a:lstStyle/>
          <a:p>
            <a:r>
              <a:rPr lang="en-GB" dirty="0"/>
              <a:t>8. ARC isn’t upregulated in virus-infected primary BE cells </a:t>
            </a:r>
          </a:p>
        </p:txBody>
      </p:sp>
      <p:sp>
        <p:nvSpPr>
          <p:cNvPr id="5" name="TextBox 4">
            <a:extLst>
              <a:ext uri="{FF2B5EF4-FFF2-40B4-BE49-F238E27FC236}">
                <a16:creationId xmlns:a16="http://schemas.microsoft.com/office/drawing/2014/main" id="{33B2CA04-EEB0-2DE5-0B45-52DF989732B3}"/>
              </a:ext>
            </a:extLst>
          </p:cNvPr>
          <p:cNvSpPr txBox="1"/>
          <p:nvPr/>
        </p:nvSpPr>
        <p:spPr>
          <a:xfrm>
            <a:off x="7428215" y="1690688"/>
            <a:ext cx="4443247" cy="2862322"/>
          </a:xfrm>
          <a:prstGeom prst="rect">
            <a:avLst/>
          </a:prstGeom>
          <a:noFill/>
        </p:spPr>
        <p:txBody>
          <a:bodyPr wrap="square">
            <a:spAutoFit/>
          </a:bodyPr>
          <a:lstStyle/>
          <a:p>
            <a:pPr marL="285750" indent="-285750">
              <a:buFont typeface="Arial" panose="020B0604020202020204" pitchFamily="34" charset="0"/>
              <a:buChar char="•"/>
            </a:pPr>
            <a:r>
              <a:rPr lang="en-GB" dirty="0" err="1"/>
              <a:t>Lareb</a:t>
            </a:r>
            <a:r>
              <a:rPr lang="en-GB" dirty="0"/>
              <a:t>/Rob’s: primary bronchial epithelial cells, 24h</a:t>
            </a:r>
          </a:p>
          <a:p>
            <a:pPr marL="742950" lvl="1" indent="-285750">
              <a:buFont typeface="Arial" panose="020B0604020202020204" pitchFamily="34" charset="0"/>
              <a:buChar char="•"/>
            </a:pPr>
            <a:r>
              <a:rPr lang="en-GB" dirty="0">
                <a:solidFill>
                  <a:srgbClr val="0070C0"/>
                </a:solidFill>
              </a:rPr>
              <a:t>2x experiment with 2x technical replicates in each – </a:t>
            </a:r>
            <a:r>
              <a:rPr lang="en-GB" dirty="0" err="1">
                <a:solidFill>
                  <a:srgbClr val="0070C0"/>
                </a:solidFill>
              </a:rPr>
              <a:t>kinda</a:t>
            </a:r>
            <a:r>
              <a:rPr lang="en-GB" dirty="0">
                <a:solidFill>
                  <a:srgbClr val="0070C0"/>
                </a:solidFill>
              </a:rPr>
              <a:t> n=4 but not really</a:t>
            </a:r>
          </a:p>
          <a:p>
            <a:pPr marL="742950" lvl="1" indent="-285750">
              <a:buFont typeface="Arial" panose="020B0604020202020204" pitchFamily="34" charset="0"/>
              <a:buChar char="•"/>
            </a:pPr>
            <a:r>
              <a:rPr lang="en-GB" dirty="0">
                <a:solidFill>
                  <a:srgbClr val="0070C0"/>
                </a:solidFill>
              </a:rPr>
              <a:t>No ARC induction but significant increase in RV16 copy number – no ARC despite viral replication</a:t>
            </a:r>
          </a:p>
          <a:p>
            <a:pPr marL="742950" lvl="1" indent="-285750">
              <a:buFont typeface="Arial" panose="020B0604020202020204" pitchFamily="34" charset="0"/>
              <a:buChar char="•"/>
            </a:pPr>
            <a:r>
              <a:rPr lang="en-GB" dirty="0">
                <a:solidFill>
                  <a:schemeClr val="accent2">
                    <a:lumMod val="75000"/>
                  </a:schemeClr>
                </a:solidFill>
              </a:rPr>
              <a:t>No IFNB1 gene expression data but could run it?</a:t>
            </a:r>
          </a:p>
        </p:txBody>
      </p:sp>
      <p:pic>
        <p:nvPicPr>
          <p:cNvPr id="4" name="Picture 3" descr="A comparison of a number of numbers&#10;&#10;Description automatically generated with medium confidence">
            <a:extLst>
              <a:ext uri="{FF2B5EF4-FFF2-40B4-BE49-F238E27FC236}">
                <a16:creationId xmlns:a16="http://schemas.microsoft.com/office/drawing/2014/main" id="{4DC77907-0E39-F155-3C46-BEA71BAD5C6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0538" y="2044972"/>
            <a:ext cx="6860481" cy="4447030"/>
          </a:xfrm>
          <a:prstGeom prst="rect">
            <a:avLst/>
          </a:prstGeom>
        </p:spPr>
      </p:pic>
    </p:spTree>
    <p:extLst>
      <p:ext uri="{BB962C8B-B14F-4D97-AF65-F5344CB8AC3E}">
        <p14:creationId xmlns:p14="http://schemas.microsoft.com/office/powerpoint/2010/main" val="9488200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18118</TotalTime>
  <Words>2920</Words>
  <Application>Microsoft Office PowerPoint</Application>
  <PresentationFormat>Widescreen</PresentationFormat>
  <Paragraphs>130</Paragraphs>
  <Slides>15</Slides>
  <Notes>12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Arial</vt:lpstr>
      <vt:lpstr>Calibri</vt:lpstr>
      <vt:lpstr>Calibri Light</vt:lpstr>
      <vt:lpstr>LucidaSans</vt:lpstr>
      <vt:lpstr>Verdana</vt:lpstr>
      <vt:lpstr>Office Theme</vt:lpstr>
      <vt:lpstr>Chapter 2</vt:lpstr>
      <vt:lpstr>1. Validation of RNA Seq by qPCR – ARC gene</vt:lpstr>
      <vt:lpstr>2. RV1B also induces ARC gene in MCs</vt:lpstr>
      <vt:lpstr>3. RV16 Infection of LAD2 MCs</vt:lpstr>
      <vt:lpstr>4. RV16 infection of LAD2 MCs – ARC protein</vt:lpstr>
      <vt:lpstr>5. RV16 infection of LAD2 MCs – 24h only</vt:lpstr>
      <vt:lpstr>6. ARC expression in primary cells</vt:lpstr>
      <vt:lpstr>7. Is ARC and IFN-inducible gene?</vt:lpstr>
      <vt:lpstr>8. ARC isn’t upregulated in virus-infected primary BE cells </vt:lpstr>
      <vt:lpstr>8. ARC isn’t upregulated in virus-infected primary BE cells </vt:lpstr>
      <vt:lpstr>9. ARC isn’t upregulated in virus-infected primary BE cells</vt:lpstr>
      <vt:lpstr>10. RV16 Infection of HeLas – gene expression</vt:lpstr>
      <vt:lpstr>11. MG132 treatment induces IFN/stress response</vt:lpstr>
      <vt:lpstr>Extras</vt:lpstr>
      <vt:lpstr>Appendix figure 1. RV16 Infection of LAD2 MCs</vt:lpstr>
    </vt:vector>
  </TitlesOfParts>
  <Company>University of Southampton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Investigating a role for activity-regulated cytoskeleton-associated protein in the mast cell and epithelial response to external stimuli, including hydrogen peroxide exposure and rhinovirus infection</dc:title>
  <dc:creator>Anna Willis</dc:creator>
  <cp:lastModifiedBy>Anna Willis</cp:lastModifiedBy>
  <cp:revision>2</cp:revision>
  <dcterms:created xsi:type="dcterms:W3CDTF">2023-12-06T09:52:16Z</dcterms:created>
  <dcterms:modified xsi:type="dcterms:W3CDTF">2024-07-31T15:49:50Z</dcterms:modified>
</cp:coreProperties>
</file>